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4302" r:id="rId2"/>
    <p:sldId id="258" r:id="rId3"/>
    <p:sldId id="4296" r:id="rId4"/>
    <p:sldId id="268" r:id="rId5"/>
    <p:sldId id="4300" r:id="rId6"/>
    <p:sldId id="4289" r:id="rId7"/>
    <p:sldId id="4309" r:id="rId8"/>
    <p:sldId id="4306" r:id="rId9"/>
    <p:sldId id="4307" r:id="rId10"/>
    <p:sldId id="4308" r:id="rId11"/>
    <p:sldId id="4310" r:id="rId12"/>
    <p:sldId id="429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8551"/>
    <a:srgbClr val="136BA5"/>
    <a:srgbClr val="A09EA4"/>
    <a:srgbClr val="CEBCCB"/>
    <a:srgbClr val="BBB5BA"/>
    <a:srgbClr val="E2CEE4"/>
    <a:srgbClr val="DCD6D7"/>
    <a:srgbClr val="EBC7D0"/>
    <a:srgbClr val="E2ACB9"/>
    <a:srgbClr val="BB41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636"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AE0C0-63AB-438A-AAE5-4BEE5084D9B0}" type="datetimeFigureOut">
              <a:rPr lang="en-US" smtClean="0"/>
              <a:t>9/30/2024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6D029-1BFD-4C8B-948F-28CBD1827E50}" type="slidenum">
              <a:rPr lang="en-US" smtClean="0"/>
              <a:t>‹#›</a:t>
            </a:fld>
            <a:endParaRPr lang="en-US"/>
          </a:p>
        </p:txBody>
      </p:sp>
    </p:spTree>
    <p:extLst>
      <p:ext uri="{BB962C8B-B14F-4D97-AF65-F5344CB8AC3E}">
        <p14:creationId xmlns:p14="http://schemas.microsoft.com/office/powerpoint/2010/main" val="407934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157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906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5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1997"/>
              <a:buFont typeface="Calibri"/>
              <a:buNone/>
              <a:defRPr sz="5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4799"/>
              <a:buNone/>
              <a:defRPr sz="2400"/>
            </a:lvl1pPr>
            <a:lvl2pPr lvl="1" algn="ctr">
              <a:lnSpc>
                <a:spcPct val="90000"/>
              </a:lnSpc>
              <a:spcBef>
                <a:spcPts val="500"/>
              </a:spcBef>
              <a:spcAft>
                <a:spcPts val="0"/>
              </a:spcAft>
              <a:buClr>
                <a:schemeClr val="dk1"/>
              </a:buClr>
              <a:buSzPts val="3999"/>
              <a:buNone/>
              <a:defRPr sz="2000"/>
            </a:lvl2pPr>
            <a:lvl3pPr lvl="2" algn="ctr">
              <a:lnSpc>
                <a:spcPct val="90000"/>
              </a:lnSpc>
              <a:spcBef>
                <a:spcPts val="500"/>
              </a:spcBef>
              <a:spcAft>
                <a:spcPts val="0"/>
              </a:spcAft>
              <a:buClr>
                <a:schemeClr val="dk1"/>
              </a:buClr>
              <a:buSzPts val="3599"/>
              <a:buNone/>
              <a:defRPr sz="1800"/>
            </a:lvl3pPr>
            <a:lvl4pPr lvl="3" algn="ctr">
              <a:lnSpc>
                <a:spcPct val="90000"/>
              </a:lnSpc>
              <a:spcBef>
                <a:spcPts val="500"/>
              </a:spcBef>
              <a:spcAft>
                <a:spcPts val="0"/>
              </a:spcAft>
              <a:buClr>
                <a:schemeClr val="dk1"/>
              </a:buClr>
              <a:buSzPts val="3199"/>
              <a:buNone/>
              <a:defRPr sz="1600"/>
            </a:lvl4pPr>
            <a:lvl5pPr lvl="4" algn="ctr">
              <a:lnSpc>
                <a:spcPct val="90000"/>
              </a:lnSpc>
              <a:spcBef>
                <a:spcPts val="500"/>
              </a:spcBef>
              <a:spcAft>
                <a:spcPts val="0"/>
              </a:spcAft>
              <a:buClr>
                <a:schemeClr val="dk1"/>
              </a:buClr>
              <a:buSzPts val="3199"/>
              <a:buNone/>
              <a:defRPr sz="1600"/>
            </a:lvl5pPr>
            <a:lvl6pPr lvl="5" algn="ctr">
              <a:lnSpc>
                <a:spcPct val="90000"/>
              </a:lnSpc>
              <a:spcBef>
                <a:spcPts val="500"/>
              </a:spcBef>
              <a:spcAft>
                <a:spcPts val="0"/>
              </a:spcAft>
              <a:buClr>
                <a:schemeClr val="dk1"/>
              </a:buClr>
              <a:buSzPts val="3199"/>
              <a:buNone/>
              <a:defRPr sz="1600"/>
            </a:lvl6pPr>
            <a:lvl7pPr lvl="6" algn="ctr">
              <a:lnSpc>
                <a:spcPct val="90000"/>
              </a:lnSpc>
              <a:spcBef>
                <a:spcPts val="500"/>
              </a:spcBef>
              <a:spcAft>
                <a:spcPts val="0"/>
              </a:spcAft>
              <a:buClr>
                <a:schemeClr val="dk1"/>
              </a:buClr>
              <a:buSzPts val="3199"/>
              <a:buNone/>
              <a:defRPr sz="1600"/>
            </a:lvl7pPr>
            <a:lvl8pPr lvl="7" algn="ctr">
              <a:lnSpc>
                <a:spcPct val="90000"/>
              </a:lnSpc>
              <a:spcBef>
                <a:spcPts val="500"/>
              </a:spcBef>
              <a:spcAft>
                <a:spcPts val="0"/>
              </a:spcAft>
              <a:buClr>
                <a:schemeClr val="dk1"/>
              </a:buClr>
              <a:buSzPts val="3199"/>
              <a:buNone/>
              <a:defRPr sz="1600"/>
            </a:lvl8pPr>
            <a:lvl9pPr lvl="8" algn="ctr">
              <a:lnSpc>
                <a:spcPct val="90000"/>
              </a:lnSpc>
              <a:spcBef>
                <a:spcPts val="500"/>
              </a:spcBef>
              <a:spcAft>
                <a:spcPts val="0"/>
              </a:spcAft>
              <a:buClr>
                <a:schemeClr val="dk1"/>
              </a:buClr>
              <a:buSzPts val="3199"/>
              <a:buNone/>
              <a:defRPr sz="1600"/>
            </a:lvl9pPr>
          </a:lstStyle>
          <a:p>
            <a:endParaRPr/>
          </a:p>
        </p:txBody>
      </p:sp>
      <p:sp>
        <p:nvSpPr>
          <p:cNvPr id="18" name="Google Shape;18;p5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956666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82"/>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2"/>
          <p:cNvSpPr txBox="1">
            <a:spLocks noGrp="1"/>
          </p:cNvSpPr>
          <p:nvPr>
            <p:ph type="body" idx="1"/>
          </p:nvPr>
        </p:nvSpPr>
        <p:spPr>
          <a:xfrm rot="5400000">
            <a:off x="3920332" y="-1256506"/>
            <a:ext cx="4351338" cy="10515600"/>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75" name="Google Shape;75;p8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733737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83"/>
          <p:cNvSpPr txBox="1">
            <a:spLocks noGrp="1"/>
          </p:cNvSpPr>
          <p:nvPr>
            <p:ph type="title"/>
          </p:nvPr>
        </p:nvSpPr>
        <p:spPr>
          <a:xfrm rot="5400000">
            <a:off x="7133431" y="1956595"/>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81" name="Google Shape;81;p8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8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35724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74"/>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4"/>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24" name="Google Shape;24;p7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173472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75"/>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997"/>
              <a:buFont typeface="Calibri"/>
              <a:buNone/>
              <a:defRPr sz="59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5"/>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228600" lvl="0" indent="-114300" algn="l">
              <a:lnSpc>
                <a:spcPct val="90000"/>
              </a:lnSpc>
              <a:spcBef>
                <a:spcPts val="1000"/>
              </a:spcBef>
              <a:spcAft>
                <a:spcPts val="0"/>
              </a:spcAft>
              <a:buClr>
                <a:srgbClr val="888888"/>
              </a:buClr>
              <a:buSzPts val="4799"/>
              <a:buNone/>
              <a:defRPr sz="2400">
                <a:solidFill>
                  <a:srgbClr val="888888"/>
                </a:solidFill>
              </a:defRPr>
            </a:lvl1pPr>
            <a:lvl2pPr marL="457200" lvl="1" indent="-114300" algn="l">
              <a:lnSpc>
                <a:spcPct val="90000"/>
              </a:lnSpc>
              <a:spcBef>
                <a:spcPts val="500"/>
              </a:spcBef>
              <a:spcAft>
                <a:spcPts val="0"/>
              </a:spcAft>
              <a:buClr>
                <a:srgbClr val="888888"/>
              </a:buClr>
              <a:buSzPts val="3999"/>
              <a:buNone/>
              <a:defRPr sz="2000">
                <a:solidFill>
                  <a:srgbClr val="888888"/>
                </a:solidFill>
              </a:defRPr>
            </a:lvl2pPr>
            <a:lvl3pPr marL="685800" lvl="2" indent="-114300" algn="l">
              <a:lnSpc>
                <a:spcPct val="90000"/>
              </a:lnSpc>
              <a:spcBef>
                <a:spcPts val="500"/>
              </a:spcBef>
              <a:spcAft>
                <a:spcPts val="0"/>
              </a:spcAft>
              <a:buClr>
                <a:srgbClr val="888888"/>
              </a:buClr>
              <a:buSzPts val="3599"/>
              <a:buNone/>
              <a:defRPr sz="1800">
                <a:solidFill>
                  <a:srgbClr val="888888"/>
                </a:solidFill>
              </a:defRPr>
            </a:lvl3pPr>
            <a:lvl4pPr marL="914400" lvl="3" indent="-114300" algn="l">
              <a:lnSpc>
                <a:spcPct val="90000"/>
              </a:lnSpc>
              <a:spcBef>
                <a:spcPts val="500"/>
              </a:spcBef>
              <a:spcAft>
                <a:spcPts val="0"/>
              </a:spcAft>
              <a:buClr>
                <a:srgbClr val="888888"/>
              </a:buClr>
              <a:buSzPts val="3199"/>
              <a:buNone/>
              <a:defRPr sz="1600">
                <a:solidFill>
                  <a:srgbClr val="888888"/>
                </a:solidFill>
              </a:defRPr>
            </a:lvl4pPr>
            <a:lvl5pPr marL="1143000" lvl="4" indent="-114300" algn="l">
              <a:lnSpc>
                <a:spcPct val="90000"/>
              </a:lnSpc>
              <a:spcBef>
                <a:spcPts val="500"/>
              </a:spcBef>
              <a:spcAft>
                <a:spcPts val="0"/>
              </a:spcAft>
              <a:buClr>
                <a:srgbClr val="888888"/>
              </a:buClr>
              <a:buSzPts val="3199"/>
              <a:buNone/>
              <a:defRPr sz="1600">
                <a:solidFill>
                  <a:srgbClr val="888888"/>
                </a:solidFill>
              </a:defRPr>
            </a:lvl5pPr>
            <a:lvl6pPr marL="1371600" lvl="5" indent="-114300" algn="l">
              <a:lnSpc>
                <a:spcPct val="90000"/>
              </a:lnSpc>
              <a:spcBef>
                <a:spcPts val="500"/>
              </a:spcBef>
              <a:spcAft>
                <a:spcPts val="0"/>
              </a:spcAft>
              <a:buClr>
                <a:srgbClr val="888888"/>
              </a:buClr>
              <a:buSzPts val="3199"/>
              <a:buNone/>
              <a:defRPr sz="1600">
                <a:solidFill>
                  <a:srgbClr val="888888"/>
                </a:solidFill>
              </a:defRPr>
            </a:lvl6pPr>
            <a:lvl7pPr marL="1600200" lvl="6" indent="-114300" algn="l">
              <a:lnSpc>
                <a:spcPct val="90000"/>
              </a:lnSpc>
              <a:spcBef>
                <a:spcPts val="500"/>
              </a:spcBef>
              <a:spcAft>
                <a:spcPts val="0"/>
              </a:spcAft>
              <a:buClr>
                <a:srgbClr val="888888"/>
              </a:buClr>
              <a:buSzPts val="3199"/>
              <a:buNone/>
              <a:defRPr sz="1600">
                <a:solidFill>
                  <a:srgbClr val="888888"/>
                </a:solidFill>
              </a:defRPr>
            </a:lvl7pPr>
            <a:lvl8pPr marL="1828800" lvl="7" indent="-114300" algn="l">
              <a:lnSpc>
                <a:spcPct val="90000"/>
              </a:lnSpc>
              <a:spcBef>
                <a:spcPts val="500"/>
              </a:spcBef>
              <a:spcAft>
                <a:spcPts val="0"/>
              </a:spcAft>
              <a:buClr>
                <a:srgbClr val="888888"/>
              </a:buClr>
              <a:buSzPts val="3199"/>
              <a:buNone/>
              <a:defRPr sz="1600">
                <a:solidFill>
                  <a:srgbClr val="888888"/>
                </a:solidFill>
              </a:defRPr>
            </a:lvl8pPr>
            <a:lvl9pPr marL="2057400" lvl="8" indent="-114300" algn="l">
              <a:lnSpc>
                <a:spcPct val="90000"/>
              </a:lnSpc>
              <a:spcBef>
                <a:spcPts val="500"/>
              </a:spcBef>
              <a:spcAft>
                <a:spcPts val="0"/>
              </a:spcAft>
              <a:buClr>
                <a:srgbClr val="888888"/>
              </a:buClr>
              <a:buSzPts val="3199"/>
              <a:buNone/>
              <a:defRPr sz="1600">
                <a:solidFill>
                  <a:srgbClr val="888888"/>
                </a:solidFill>
              </a:defRPr>
            </a:lvl9pPr>
          </a:lstStyle>
          <a:p>
            <a:endParaRPr/>
          </a:p>
        </p:txBody>
      </p:sp>
      <p:sp>
        <p:nvSpPr>
          <p:cNvPr id="30" name="Google Shape;30;p7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7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123210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76"/>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36" name="Google Shape;36;p7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37" name="Google Shape;37;p7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31558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7"/>
          <p:cNvSpPr txBox="1">
            <a:spLocks noGrp="1"/>
          </p:cNvSpPr>
          <p:nvPr>
            <p:ph type="title"/>
          </p:nvPr>
        </p:nvSpPr>
        <p:spPr>
          <a:xfrm>
            <a:off x="839788"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228600" lvl="0" indent="-114300" algn="l">
              <a:lnSpc>
                <a:spcPct val="90000"/>
              </a:lnSpc>
              <a:spcBef>
                <a:spcPts val="1000"/>
              </a:spcBef>
              <a:spcAft>
                <a:spcPts val="0"/>
              </a:spcAft>
              <a:buClr>
                <a:schemeClr val="dk1"/>
              </a:buClr>
              <a:buSzPts val="4799"/>
              <a:buNone/>
              <a:defRPr sz="2400" b="1"/>
            </a:lvl1pPr>
            <a:lvl2pPr marL="457200" lvl="1" indent="-114300" algn="l">
              <a:lnSpc>
                <a:spcPct val="90000"/>
              </a:lnSpc>
              <a:spcBef>
                <a:spcPts val="500"/>
              </a:spcBef>
              <a:spcAft>
                <a:spcPts val="0"/>
              </a:spcAft>
              <a:buClr>
                <a:schemeClr val="dk1"/>
              </a:buClr>
              <a:buSzPts val="3999"/>
              <a:buNone/>
              <a:defRPr sz="2000" b="1"/>
            </a:lvl2pPr>
            <a:lvl3pPr marL="685800" lvl="2" indent="-114300" algn="l">
              <a:lnSpc>
                <a:spcPct val="90000"/>
              </a:lnSpc>
              <a:spcBef>
                <a:spcPts val="500"/>
              </a:spcBef>
              <a:spcAft>
                <a:spcPts val="0"/>
              </a:spcAft>
              <a:buClr>
                <a:schemeClr val="dk1"/>
              </a:buClr>
              <a:buSzPts val="3599"/>
              <a:buNone/>
              <a:defRPr sz="1800" b="1"/>
            </a:lvl3pPr>
            <a:lvl4pPr marL="914400" lvl="3" indent="-114300" algn="l">
              <a:lnSpc>
                <a:spcPct val="90000"/>
              </a:lnSpc>
              <a:spcBef>
                <a:spcPts val="500"/>
              </a:spcBef>
              <a:spcAft>
                <a:spcPts val="0"/>
              </a:spcAft>
              <a:buClr>
                <a:schemeClr val="dk1"/>
              </a:buClr>
              <a:buSzPts val="3199"/>
              <a:buNone/>
              <a:defRPr sz="1600" b="1"/>
            </a:lvl4pPr>
            <a:lvl5pPr marL="1143000" lvl="4" indent="-114300" algn="l">
              <a:lnSpc>
                <a:spcPct val="90000"/>
              </a:lnSpc>
              <a:spcBef>
                <a:spcPts val="500"/>
              </a:spcBef>
              <a:spcAft>
                <a:spcPts val="0"/>
              </a:spcAft>
              <a:buClr>
                <a:schemeClr val="dk1"/>
              </a:buClr>
              <a:buSzPts val="3199"/>
              <a:buNone/>
              <a:defRPr sz="1600" b="1"/>
            </a:lvl5pPr>
            <a:lvl6pPr marL="1371600" lvl="5" indent="-114300" algn="l">
              <a:lnSpc>
                <a:spcPct val="90000"/>
              </a:lnSpc>
              <a:spcBef>
                <a:spcPts val="500"/>
              </a:spcBef>
              <a:spcAft>
                <a:spcPts val="0"/>
              </a:spcAft>
              <a:buClr>
                <a:schemeClr val="dk1"/>
              </a:buClr>
              <a:buSzPts val="3199"/>
              <a:buNone/>
              <a:defRPr sz="1600" b="1"/>
            </a:lvl6pPr>
            <a:lvl7pPr marL="1600200" lvl="6" indent="-114300" algn="l">
              <a:lnSpc>
                <a:spcPct val="90000"/>
              </a:lnSpc>
              <a:spcBef>
                <a:spcPts val="500"/>
              </a:spcBef>
              <a:spcAft>
                <a:spcPts val="0"/>
              </a:spcAft>
              <a:buClr>
                <a:schemeClr val="dk1"/>
              </a:buClr>
              <a:buSzPts val="3199"/>
              <a:buNone/>
              <a:defRPr sz="1600" b="1"/>
            </a:lvl7pPr>
            <a:lvl8pPr marL="1828800" lvl="7" indent="-114300" algn="l">
              <a:lnSpc>
                <a:spcPct val="90000"/>
              </a:lnSpc>
              <a:spcBef>
                <a:spcPts val="500"/>
              </a:spcBef>
              <a:spcAft>
                <a:spcPts val="0"/>
              </a:spcAft>
              <a:buClr>
                <a:schemeClr val="dk1"/>
              </a:buClr>
              <a:buSzPts val="3199"/>
              <a:buNone/>
              <a:defRPr sz="1600" b="1"/>
            </a:lvl8pPr>
            <a:lvl9pPr marL="2057400" lvl="8" indent="-114300" algn="l">
              <a:lnSpc>
                <a:spcPct val="90000"/>
              </a:lnSpc>
              <a:spcBef>
                <a:spcPts val="500"/>
              </a:spcBef>
              <a:spcAft>
                <a:spcPts val="0"/>
              </a:spcAft>
              <a:buClr>
                <a:schemeClr val="dk1"/>
              </a:buClr>
              <a:buSzPts val="3199"/>
              <a:buNone/>
              <a:defRPr sz="1600" b="1"/>
            </a:lvl9pPr>
          </a:lstStyle>
          <a:p>
            <a:endParaRPr/>
          </a:p>
        </p:txBody>
      </p:sp>
      <p:sp>
        <p:nvSpPr>
          <p:cNvPr id="43" name="Google Shape;43;p7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44" name="Google Shape;44;p7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228600" lvl="0" indent="-114300" algn="l">
              <a:lnSpc>
                <a:spcPct val="90000"/>
              </a:lnSpc>
              <a:spcBef>
                <a:spcPts val="1000"/>
              </a:spcBef>
              <a:spcAft>
                <a:spcPts val="0"/>
              </a:spcAft>
              <a:buClr>
                <a:schemeClr val="dk1"/>
              </a:buClr>
              <a:buSzPts val="4799"/>
              <a:buNone/>
              <a:defRPr sz="2400" b="1"/>
            </a:lvl1pPr>
            <a:lvl2pPr marL="457200" lvl="1" indent="-114300" algn="l">
              <a:lnSpc>
                <a:spcPct val="90000"/>
              </a:lnSpc>
              <a:spcBef>
                <a:spcPts val="500"/>
              </a:spcBef>
              <a:spcAft>
                <a:spcPts val="0"/>
              </a:spcAft>
              <a:buClr>
                <a:schemeClr val="dk1"/>
              </a:buClr>
              <a:buSzPts val="3999"/>
              <a:buNone/>
              <a:defRPr sz="2000" b="1"/>
            </a:lvl2pPr>
            <a:lvl3pPr marL="685800" lvl="2" indent="-114300" algn="l">
              <a:lnSpc>
                <a:spcPct val="90000"/>
              </a:lnSpc>
              <a:spcBef>
                <a:spcPts val="500"/>
              </a:spcBef>
              <a:spcAft>
                <a:spcPts val="0"/>
              </a:spcAft>
              <a:buClr>
                <a:schemeClr val="dk1"/>
              </a:buClr>
              <a:buSzPts val="3599"/>
              <a:buNone/>
              <a:defRPr sz="1800" b="1"/>
            </a:lvl3pPr>
            <a:lvl4pPr marL="914400" lvl="3" indent="-114300" algn="l">
              <a:lnSpc>
                <a:spcPct val="90000"/>
              </a:lnSpc>
              <a:spcBef>
                <a:spcPts val="500"/>
              </a:spcBef>
              <a:spcAft>
                <a:spcPts val="0"/>
              </a:spcAft>
              <a:buClr>
                <a:schemeClr val="dk1"/>
              </a:buClr>
              <a:buSzPts val="3199"/>
              <a:buNone/>
              <a:defRPr sz="1600" b="1"/>
            </a:lvl4pPr>
            <a:lvl5pPr marL="1143000" lvl="4" indent="-114300" algn="l">
              <a:lnSpc>
                <a:spcPct val="90000"/>
              </a:lnSpc>
              <a:spcBef>
                <a:spcPts val="500"/>
              </a:spcBef>
              <a:spcAft>
                <a:spcPts val="0"/>
              </a:spcAft>
              <a:buClr>
                <a:schemeClr val="dk1"/>
              </a:buClr>
              <a:buSzPts val="3199"/>
              <a:buNone/>
              <a:defRPr sz="1600" b="1"/>
            </a:lvl5pPr>
            <a:lvl6pPr marL="1371600" lvl="5" indent="-114300" algn="l">
              <a:lnSpc>
                <a:spcPct val="90000"/>
              </a:lnSpc>
              <a:spcBef>
                <a:spcPts val="500"/>
              </a:spcBef>
              <a:spcAft>
                <a:spcPts val="0"/>
              </a:spcAft>
              <a:buClr>
                <a:schemeClr val="dk1"/>
              </a:buClr>
              <a:buSzPts val="3199"/>
              <a:buNone/>
              <a:defRPr sz="1600" b="1"/>
            </a:lvl6pPr>
            <a:lvl7pPr marL="1600200" lvl="6" indent="-114300" algn="l">
              <a:lnSpc>
                <a:spcPct val="90000"/>
              </a:lnSpc>
              <a:spcBef>
                <a:spcPts val="500"/>
              </a:spcBef>
              <a:spcAft>
                <a:spcPts val="0"/>
              </a:spcAft>
              <a:buClr>
                <a:schemeClr val="dk1"/>
              </a:buClr>
              <a:buSzPts val="3199"/>
              <a:buNone/>
              <a:defRPr sz="1600" b="1"/>
            </a:lvl7pPr>
            <a:lvl8pPr marL="1828800" lvl="7" indent="-114300" algn="l">
              <a:lnSpc>
                <a:spcPct val="90000"/>
              </a:lnSpc>
              <a:spcBef>
                <a:spcPts val="500"/>
              </a:spcBef>
              <a:spcAft>
                <a:spcPts val="0"/>
              </a:spcAft>
              <a:buClr>
                <a:schemeClr val="dk1"/>
              </a:buClr>
              <a:buSzPts val="3199"/>
              <a:buNone/>
              <a:defRPr sz="1600" b="1"/>
            </a:lvl8pPr>
            <a:lvl9pPr marL="2057400" lvl="8" indent="-114300" algn="l">
              <a:lnSpc>
                <a:spcPct val="90000"/>
              </a:lnSpc>
              <a:spcBef>
                <a:spcPts val="500"/>
              </a:spcBef>
              <a:spcAft>
                <a:spcPts val="0"/>
              </a:spcAft>
              <a:buClr>
                <a:schemeClr val="dk1"/>
              </a:buClr>
              <a:buSzPts val="3199"/>
              <a:buNone/>
              <a:defRPr sz="1600" b="1"/>
            </a:lvl9pPr>
          </a:lstStyle>
          <a:p>
            <a:endParaRPr/>
          </a:p>
        </p:txBody>
      </p:sp>
      <p:sp>
        <p:nvSpPr>
          <p:cNvPr id="45" name="Google Shape;45;p7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228600" lvl="0" indent="-171450" algn="l">
              <a:lnSpc>
                <a:spcPct val="90000"/>
              </a:lnSpc>
              <a:spcBef>
                <a:spcPts val="1000"/>
              </a:spcBef>
              <a:spcAft>
                <a:spcPts val="0"/>
              </a:spcAft>
              <a:buClr>
                <a:schemeClr val="dk1"/>
              </a:buClr>
              <a:buSzPts val="1800"/>
              <a:buChar char="•"/>
              <a:defRPr/>
            </a:lvl1pPr>
            <a:lvl2pPr marL="457200" lvl="1" indent="-171450" algn="l">
              <a:lnSpc>
                <a:spcPct val="90000"/>
              </a:lnSpc>
              <a:spcBef>
                <a:spcPts val="500"/>
              </a:spcBef>
              <a:spcAft>
                <a:spcPts val="0"/>
              </a:spcAft>
              <a:buClr>
                <a:schemeClr val="dk1"/>
              </a:buClr>
              <a:buSzPts val="1800"/>
              <a:buChar char="•"/>
              <a:defRPr/>
            </a:lvl2pPr>
            <a:lvl3pPr marL="685800" lvl="2" indent="-171450" algn="l">
              <a:lnSpc>
                <a:spcPct val="90000"/>
              </a:lnSpc>
              <a:spcBef>
                <a:spcPts val="500"/>
              </a:spcBef>
              <a:spcAft>
                <a:spcPts val="0"/>
              </a:spcAft>
              <a:buClr>
                <a:schemeClr val="dk1"/>
              </a:buClr>
              <a:buSzPts val="1800"/>
              <a:buChar char="•"/>
              <a:defRPr/>
            </a:lvl3pPr>
            <a:lvl4pPr marL="914400" lvl="3" indent="-171450" algn="l">
              <a:lnSpc>
                <a:spcPct val="90000"/>
              </a:lnSpc>
              <a:spcBef>
                <a:spcPts val="500"/>
              </a:spcBef>
              <a:spcAft>
                <a:spcPts val="0"/>
              </a:spcAft>
              <a:buClr>
                <a:schemeClr val="dk1"/>
              </a:buClr>
              <a:buSzPts val="1800"/>
              <a:buChar char="•"/>
              <a:defRPr/>
            </a:lvl4pPr>
            <a:lvl5pPr marL="1143000" lvl="4" indent="-171450" algn="l">
              <a:lnSpc>
                <a:spcPct val="90000"/>
              </a:lnSpc>
              <a:spcBef>
                <a:spcPts val="500"/>
              </a:spcBef>
              <a:spcAft>
                <a:spcPts val="0"/>
              </a:spcAft>
              <a:buClr>
                <a:schemeClr val="dk1"/>
              </a:buClr>
              <a:buSzPts val="1800"/>
              <a:buChar char="•"/>
              <a:defRPr/>
            </a:lvl5pPr>
            <a:lvl6pPr marL="1371600" lvl="5" indent="-171450" algn="l">
              <a:lnSpc>
                <a:spcPct val="90000"/>
              </a:lnSpc>
              <a:spcBef>
                <a:spcPts val="500"/>
              </a:spcBef>
              <a:spcAft>
                <a:spcPts val="0"/>
              </a:spcAft>
              <a:buClr>
                <a:schemeClr val="dk1"/>
              </a:buClr>
              <a:buSzPts val="1800"/>
              <a:buChar char="•"/>
              <a:defRPr/>
            </a:lvl6pPr>
            <a:lvl7pPr marL="1600200" lvl="6" indent="-171450" algn="l">
              <a:lnSpc>
                <a:spcPct val="90000"/>
              </a:lnSpc>
              <a:spcBef>
                <a:spcPts val="500"/>
              </a:spcBef>
              <a:spcAft>
                <a:spcPts val="0"/>
              </a:spcAft>
              <a:buClr>
                <a:schemeClr val="dk1"/>
              </a:buClr>
              <a:buSzPts val="1800"/>
              <a:buChar char="•"/>
              <a:defRPr/>
            </a:lvl7pPr>
            <a:lvl8pPr marL="1828800" lvl="7" indent="-171450" algn="l">
              <a:lnSpc>
                <a:spcPct val="90000"/>
              </a:lnSpc>
              <a:spcBef>
                <a:spcPts val="500"/>
              </a:spcBef>
              <a:spcAft>
                <a:spcPts val="0"/>
              </a:spcAft>
              <a:buClr>
                <a:schemeClr val="dk1"/>
              </a:buClr>
              <a:buSzPts val="1800"/>
              <a:buChar char="•"/>
              <a:defRPr/>
            </a:lvl8pPr>
            <a:lvl9pPr marL="2057400" lvl="8" indent="-171450" algn="l">
              <a:lnSpc>
                <a:spcPct val="90000"/>
              </a:lnSpc>
              <a:spcBef>
                <a:spcPts val="500"/>
              </a:spcBef>
              <a:spcAft>
                <a:spcPts val="0"/>
              </a:spcAft>
              <a:buClr>
                <a:schemeClr val="dk1"/>
              </a:buClr>
              <a:buSzPts val="1800"/>
              <a:buChar char="•"/>
              <a:defRPr/>
            </a:lvl9pPr>
          </a:lstStyle>
          <a:p>
            <a:endParaRPr/>
          </a:p>
        </p:txBody>
      </p:sp>
      <p:sp>
        <p:nvSpPr>
          <p:cNvPr id="46" name="Google Shape;46;p7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399137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78"/>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181212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81736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80"/>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398"/>
              <a:buFont typeface="Calibri"/>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0"/>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228600" lvl="0" indent="-317437" algn="l">
              <a:lnSpc>
                <a:spcPct val="90000"/>
              </a:lnSpc>
              <a:spcBef>
                <a:spcPts val="1000"/>
              </a:spcBef>
              <a:spcAft>
                <a:spcPts val="0"/>
              </a:spcAft>
              <a:buClr>
                <a:schemeClr val="dk1"/>
              </a:buClr>
              <a:buSzPts val="6398"/>
              <a:buChar char="•"/>
              <a:defRPr sz="3199"/>
            </a:lvl1pPr>
            <a:lvl2pPr marL="457200" lvl="1" indent="-292068" algn="l">
              <a:lnSpc>
                <a:spcPct val="90000"/>
              </a:lnSpc>
              <a:spcBef>
                <a:spcPts val="500"/>
              </a:spcBef>
              <a:spcAft>
                <a:spcPts val="0"/>
              </a:spcAft>
              <a:buClr>
                <a:schemeClr val="dk1"/>
              </a:buClr>
              <a:buSzPts val="5599"/>
              <a:buChar char="•"/>
              <a:defRPr sz="2800"/>
            </a:lvl2pPr>
            <a:lvl3pPr marL="685800" lvl="2" indent="-266668" algn="l">
              <a:lnSpc>
                <a:spcPct val="90000"/>
              </a:lnSpc>
              <a:spcBef>
                <a:spcPts val="500"/>
              </a:spcBef>
              <a:spcAft>
                <a:spcPts val="0"/>
              </a:spcAft>
              <a:buClr>
                <a:schemeClr val="dk1"/>
              </a:buClr>
              <a:buSzPts val="4799"/>
              <a:buChar char="•"/>
              <a:defRPr sz="2400"/>
            </a:lvl3pPr>
            <a:lvl4pPr marL="914400" lvl="3" indent="-241268" algn="l">
              <a:lnSpc>
                <a:spcPct val="90000"/>
              </a:lnSpc>
              <a:spcBef>
                <a:spcPts val="500"/>
              </a:spcBef>
              <a:spcAft>
                <a:spcPts val="0"/>
              </a:spcAft>
              <a:buClr>
                <a:schemeClr val="dk1"/>
              </a:buClr>
              <a:buSzPts val="3999"/>
              <a:buChar char="•"/>
              <a:defRPr sz="2000"/>
            </a:lvl4pPr>
            <a:lvl5pPr marL="1143000" lvl="4" indent="-241268" algn="l">
              <a:lnSpc>
                <a:spcPct val="90000"/>
              </a:lnSpc>
              <a:spcBef>
                <a:spcPts val="500"/>
              </a:spcBef>
              <a:spcAft>
                <a:spcPts val="0"/>
              </a:spcAft>
              <a:buClr>
                <a:schemeClr val="dk1"/>
              </a:buClr>
              <a:buSzPts val="3999"/>
              <a:buChar char="•"/>
              <a:defRPr sz="2000"/>
            </a:lvl5pPr>
            <a:lvl6pPr marL="1371600" lvl="5" indent="-241268" algn="l">
              <a:lnSpc>
                <a:spcPct val="90000"/>
              </a:lnSpc>
              <a:spcBef>
                <a:spcPts val="500"/>
              </a:spcBef>
              <a:spcAft>
                <a:spcPts val="0"/>
              </a:spcAft>
              <a:buClr>
                <a:schemeClr val="dk1"/>
              </a:buClr>
              <a:buSzPts val="3999"/>
              <a:buChar char="•"/>
              <a:defRPr sz="2000"/>
            </a:lvl6pPr>
            <a:lvl7pPr marL="1600200" lvl="6" indent="-241268" algn="l">
              <a:lnSpc>
                <a:spcPct val="90000"/>
              </a:lnSpc>
              <a:spcBef>
                <a:spcPts val="500"/>
              </a:spcBef>
              <a:spcAft>
                <a:spcPts val="0"/>
              </a:spcAft>
              <a:buClr>
                <a:schemeClr val="dk1"/>
              </a:buClr>
              <a:buSzPts val="3999"/>
              <a:buChar char="•"/>
              <a:defRPr sz="2000"/>
            </a:lvl7pPr>
            <a:lvl8pPr marL="1828800" lvl="7" indent="-241268" algn="l">
              <a:lnSpc>
                <a:spcPct val="90000"/>
              </a:lnSpc>
              <a:spcBef>
                <a:spcPts val="500"/>
              </a:spcBef>
              <a:spcAft>
                <a:spcPts val="0"/>
              </a:spcAft>
              <a:buClr>
                <a:schemeClr val="dk1"/>
              </a:buClr>
              <a:buSzPts val="3999"/>
              <a:buChar char="•"/>
              <a:defRPr sz="2000"/>
            </a:lvl8pPr>
            <a:lvl9pPr marL="2057400" lvl="8" indent="-241268" algn="l">
              <a:lnSpc>
                <a:spcPct val="90000"/>
              </a:lnSpc>
              <a:spcBef>
                <a:spcPts val="500"/>
              </a:spcBef>
              <a:spcAft>
                <a:spcPts val="0"/>
              </a:spcAft>
              <a:buClr>
                <a:schemeClr val="dk1"/>
              </a:buClr>
              <a:buSzPts val="3999"/>
              <a:buChar char="•"/>
              <a:defRPr sz="2000"/>
            </a:lvl9pPr>
          </a:lstStyle>
          <a:p>
            <a:endParaRPr/>
          </a:p>
        </p:txBody>
      </p:sp>
      <p:sp>
        <p:nvSpPr>
          <p:cNvPr id="61" name="Google Shape;61;p80"/>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228600" lvl="0" indent="-114300" algn="l">
              <a:lnSpc>
                <a:spcPct val="90000"/>
              </a:lnSpc>
              <a:spcBef>
                <a:spcPts val="1000"/>
              </a:spcBef>
              <a:spcAft>
                <a:spcPts val="0"/>
              </a:spcAft>
              <a:buClr>
                <a:schemeClr val="dk1"/>
              </a:buClr>
              <a:buSzPts val="3199"/>
              <a:buNone/>
              <a:defRPr sz="1600"/>
            </a:lvl1pPr>
            <a:lvl2pPr marL="457200" lvl="1" indent="-114300" algn="l">
              <a:lnSpc>
                <a:spcPct val="90000"/>
              </a:lnSpc>
              <a:spcBef>
                <a:spcPts val="500"/>
              </a:spcBef>
              <a:spcAft>
                <a:spcPts val="0"/>
              </a:spcAft>
              <a:buClr>
                <a:schemeClr val="dk1"/>
              </a:buClr>
              <a:buSzPts val="2799"/>
              <a:buNone/>
              <a:defRPr sz="1400"/>
            </a:lvl2pPr>
            <a:lvl3pPr marL="685800" lvl="2" indent="-114300" algn="l">
              <a:lnSpc>
                <a:spcPct val="90000"/>
              </a:lnSpc>
              <a:spcBef>
                <a:spcPts val="500"/>
              </a:spcBef>
              <a:spcAft>
                <a:spcPts val="0"/>
              </a:spcAft>
              <a:buClr>
                <a:schemeClr val="dk1"/>
              </a:buClr>
              <a:buSzPts val="2399"/>
              <a:buNone/>
              <a:defRPr sz="1200"/>
            </a:lvl3pPr>
            <a:lvl4pPr marL="914400" lvl="3" indent="-114300" algn="l">
              <a:lnSpc>
                <a:spcPct val="90000"/>
              </a:lnSpc>
              <a:spcBef>
                <a:spcPts val="500"/>
              </a:spcBef>
              <a:spcAft>
                <a:spcPts val="0"/>
              </a:spcAft>
              <a:buClr>
                <a:schemeClr val="dk1"/>
              </a:buClr>
              <a:buSzPts val="2000"/>
              <a:buNone/>
              <a:defRPr sz="1000"/>
            </a:lvl4pPr>
            <a:lvl5pPr marL="1143000" lvl="4" indent="-114300" algn="l">
              <a:lnSpc>
                <a:spcPct val="90000"/>
              </a:lnSpc>
              <a:spcBef>
                <a:spcPts val="500"/>
              </a:spcBef>
              <a:spcAft>
                <a:spcPts val="0"/>
              </a:spcAft>
              <a:buClr>
                <a:schemeClr val="dk1"/>
              </a:buClr>
              <a:buSzPts val="2000"/>
              <a:buNone/>
              <a:defRPr sz="1000"/>
            </a:lvl5pPr>
            <a:lvl6pPr marL="1371600" lvl="5" indent="-114300" algn="l">
              <a:lnSpc>
                <a:spcPct val="90000"/>
              </a:lnSpc>
              <a:spcBef>
                <a:spcPts val="500"/>
              </a:spcBef>
              <a:spcAft>
                <a:spcPts val="0"/>
              </a:spcAft>
              <a:buClr>
                <a:schemeClr val="dk1"/>
              </a:buClr>
              <a:buSzPts val="2000"/>
              <a:buNone/>
              <a:defRPr sz="1000"/>
            </a:lvl6pPr>
            <a:lvl7pPr marL="1600200" lvl="6" indent="-114300" algn="l">
              <a:lnSpc>
                <a:spcPct val="90000"/>
              </a:lnSpc>
              <a:spcBef>
                <a:spcPts val="500"/>
              </a:spcBef>
              <a:spcAft>
                <a:spcPts val="0"/>
              </a:spcAft>
              <a:buClr>
                <a:schemeClr val="dk1"/>
              </a:buClr>
              <a:buSzPts val="2000"/>
              <a:buNone/>
              <a:defRPr sz="1000"/>
            </a:lvl7pPr>
            <a:lvl8pPr marL="1828800" lvl="7" indent="-114300" algn="l">
              <a:lnSpc>
                <a:spcPct val="90000"/>
              </a:lnSpc>
              <a:spcBef>
                <a:spcPts val="500"/>
              </a:spcBef>
              <a:spcAft>
                <a:spcPts val="0"/>
              </a:spcAft>
              <a:buClr>
                <a:schemeClr val="dk1"/>
              </a:buClr>
              <a:buSzPts val="2000"/>
              <a:buNone/>
              <a:defRPr sz="1000"/>
            </a:lvl8pPr>
            <a:lvl9pPr marL="2057400" lvl="8" indent="-114300" algn="l">
              <a:lnSpc>
                <a:spcPct val="90000"/>
              </a:lnSpc>
              <a:spcBef>
                <a:spcPts val="500"/>
              </a:spcBef>
              <a:spcAft>
                <a:spcPts val="0"/>
              </a:spcAft>
              <a:buClr>
                <a:schemeClr val="dk1"/>
              </a:buClr>
              <a:buSzPts val="2000"/>
              <a:buNone/>
              <a:defRPr sz="1000"/>
            </a:lvl9pPr>
          </a:lstStyle>
          <a:p>
            <a:endParaRPr/>
          </a:p>
        </p:txBody>
      </p:sp>
      <p:sp>
        <p:nvSpPr>
          <p:cNvPr id="62" name="Google Shape;62;p8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77305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81"/>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398"/>
              <a:buFont typeface="Calibri"/>
              <a:buNone/>
              <a:defRPr sz="31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1"/>
          <p:cNvSpPr>
            <a:spLocks noGrp="1"/>
          </p:cNvSpPr>
          <p:nvPr>
            <p:ph type="pic" idx="2"/>
          </p:nvPr>
        </p:nvSpPr>
        <p:spPr>
          <a:xfrm>
            <a:off x="5183188" y="987426"/>
            <a:ext cx="6172200" cy="4873625"/>
          </a:xfrm>
          <a:prstGeom prst="rect">
            <a:avLst/>
          </a:prstGeom>
          <a:noFill/>
          <a:ln>
            <a:noFill/>
          </a:ln>
        </p:spPr>
      </p:sp>
      <p:sp>
        <p:nvSpPr>
          <p:cNvPr id="68" name="Google Shape;68;p81"/>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228600" lvl="0" indent="-114300" algn="l">
              <a:lnSpc>
                <a:spcPct val="90000"/>
              </a:lnSpc>
              <a:spcBef>
                <a:spcPts val="1000"/>
              </a:spcBef>
              <a:spcAft>
                <a:spcPts val="0"/>
              </a:spcAft>
              <a:buClr>
                <a:schemeClr val="dk1"/>
              </a:buClr>
              <a:buSzPts val="3199"/>
              <a:buNone/>
              <a:defRPr sz="1600"/>
            </a:lvl1pPr>
            <a:lvl2pPr marL="457200" lvl="1" indent="-114300" algn="l">
              <a:lnSpc>
                <a:spcPct val="90000"/>
              </a:lnSpc>
              <a:spcBef>
                <a:spcPts val="500"/>
              </a:spcBef>
              <a:spcAft>
                <a:spcPts val="0"/>
              </a:spcAft>
              <a:buClr>
                <a:schemeClr val="dk1"/>
              </a:buClr>
              <a:buSzPts val="2799"/>
              <a:buNone/>
              <a:defRPr sz="1400"/>
            </a:lvl2pPr>
            <a:lvl3pPr marL="685800" lvl="2" indent="-114300" algn="l">
              <a:lnSpc>
                <a:spcPct val="90000"/>
              </a:lnSpc>
              <a:spcBef>
                <a:spcPts val="500"/>
              </a:spcBef>
              <a:spcAft>
                <a:spcPts val="0"/>
              </a:spcAft>
              <a:buClr>
                <a:schemeClr val="dk1"/>
              </a:buClr>
              <a:buSzPts val="2399"/>
              <a:buNone/>
              <a:defRPr sz="1200"/>
            </a:lvl3pPr>
            <a:lvl4pPr marL="914400" lvl="3" indent="-114300" algn="l">
              <a:lnSpc>
                <a:spcPct val="90000"/>
              </a:lnSpc>
              <a:spcBef>
                <a:spcPts val="500"/>
              </a:spcBef>
              <a:spcAft>
                <a:spcPts val="0"/>
              </a:spcAft>
              <a:buClr>
                <a:schemeClr val="dk1"/>
              </a:buClr>
              <a:buSzPts val="2000"/>
              <a:buNone/>
              <a:defRPr sz="1000"/>
            </a:lvl4pPr>
            <a:lvl5pPr marL="1143000" lvl="4" indent="-114300" algn="l">
              <a:lnSpc>
                <a:spcPct val="90000"/>
              </a:lnSpc>
              <a:spcBef>
                <a:spcPts val="500"/>
              </a:spcBef>
              <a:spcAft>
                <a:spcPts val="0"/>
              </a:spcAft>
              <a:buClr>
                <a:schemeClr val="dk1"/>
              </a:buClr>
              <a:buSzPts val="2000"/>
              <a:buNone/>
              <a:defRPr sz="1000"/>
            </a:lvl5pPr>
            <a:lvl6pPr marL="1371600" lvl="5" indent="-114300" algn="l">
              <a:lnSpc>
                <a:spcPct val="90000"/>
              </a:lnSpc>
              <a:spcBef>
                <a:spcPts val="500"/>
              </a:spcBef>
              <a:spcAft>
                <a:spcPts val="0"/>
              </a:spcAft>
              <a:buClr>
                <a:schemeClr val="dk1"/>
              </a:buClr>
              <a:buSzPts val="2000"/>
              <a:buNone/>
              <a:defRPr sz="1000"/>
            </a:lvl6pPr>
            <a:lvl7pPr marL="1600200" lvl="6" indent="-114300" algn="l">
              <a:lnSpc>
                <a:spcPct val="90000"/>
              </a:lnSpc>
              <a:spcBef>
                <a:spcPts val="500"/>
              </a:spcBef>
              <a:spcAft>
                <a:spcPts val="0"/>
              </a:spcAft>
              <a:buClr>
                <a:schemeClr val="dk1"/>
              </a:buClr>
              <a:buSzPts val="2000"/>
              <a:buNone/>
              <a:defRPr sz="1000"/>
            </a:lvl7pPr>
            <a:lvl8pPr marL="1828800" lvl="7" indent="-114300" algn="l">
              <a:lnSpc>
                <a:spcPct val="90000"/>
              </a:lnSpc>
              <a:spcBef>
                <a:spcPts val="500"/>
              </a:spcBef>
              <a:spcAft>
                <a:spcPts val="0"/>
              </a:spcAft>
              <a:buClr>
                <a:schemeClr val="dk1"/>
              </a:buClr>
              <a:buSzPts val="2000"/>
              <a:buNone/>
              <a:defRPr sz="1000"/>
            </a:lvl8pPr>
            <a:lvl9pPr marL="2057400" lvl="8" indent="-114300" algn="l">
              <a:lnSpc>
                <a:spcPct val="90000"/>
              </a:lnSpc>
              <a:spcBef>
                <a:spcPts val="500"/>
              </a:spcBef>
              <a:spcAft>
                <a:spcPts val="0"/>
              </a:spcAft>
              <a:buClr>
                <a:schemeClr val="dk1"/>
              </a:buClr>
              <a:buSzPts val="2000"/>
              <a:buNone/>
              <a:defRPr sz="1000"/>
            </a:lvl9pPr>
          </a:lstStyle>
          <a:p>
            <a:endParaRPr/>
          </a:p>
        </p:txBody>
      </p:sp>
      <p:sp>
        <p:nvSpPr>
          <p:cNvPr id="69" name="Google Shape;69;p8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65571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4"/>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798"/>
              <a:buFont typeface="Calibri"/>
              <a:buNone/>
              <a:defRPr sz="879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4"/>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584136" algn="l" rtl="0">
              <a:lnSpc>
                <a:spcPct val="90000"/>
              </a:lnSpc>
              <a:spcBef>
                <a:spcPts val="2000"/>
              </a:spcBef>
              <a:spcAft>
                <a:spcPts val="0"/>
              </a:spcAft>
              <a:buClr>
                <a:schemeClr val="dk1"/>
              </a:buClr>
              <a:buSzPts val="5599"/>
              <a:buFont typeface="Arial"/>
              <a:buChar char="•"/>
              <a:defRPr sz="5599" b="0" i="0" u="none" strike="noStrike" cap="none">
                <a:solidFill>
                  <a:schemeClr val="dk1"/>
                </a:solidFill>
                <a:latin typeface="Calibri"/>
                <a:ea typeface="Calibri"/>
                <a:cs typeface="Calibri"/>
                <a:sym typeface="Calibri"/>
              </a:defRPr>
            </a:lvl1pPr>
            <a:lvl2pPr marL="914400" marR="0" lvl="1" indent="-533336" algn="l" rtl="0">
              <a:lnSpc>
                <a:spcPct val="90000"/>
              </a:lnSpc>
              <a:spcBef>
                <a:spcPts val="1000"/>
              </a:spcBef>
              <a:spcAft>
                <a:spcPts val="0"/>
              </a:spcAft>
              <a:buClr>
                <a:schemeClr val="dk1"/>
              </a:buClr>
              <a:buSzPts val="4799"/>
              <a:buFont typeface="Arial"/>
              <a:buChar char="•"/>
              <a:defRPr sz="4799" b="0" i="0" u="none" strike="noStrike" cap="none">
                <a:solidFill>
                  <a:schemeClr val="dk1"/>
                </a:solidFill>
                <a:latin typeface="Calibri"/>
                <a:ea typeface="Calibri"/>
                <a:cs typeface="Calibri"/>
                <a:sym typeface="Calibri"/>
              </a:defRPr>
            </a:lvl2pPr>
            <a:lvl3pPr marL="1371600" marR="0" lvl="2" indent="-482536" algn="l" rtl="0">
              <a:lnSpc>
                <a:spcPct val="90000"/>
              </a:lnSpc>
              <a:spcBef>
                <a:spcPts val="1000"/>
              </a:spcBef>
              <a:spcAft>
                <a:spcPts val="0"/>
              </a:spcAft>
              <a:buClr>
                <a:schemeClr val="dk1"/>
              </a:buClr>
              <a:buSzPts val="3999"/>
              <a:buFont typeface="Arial"/>
              <a:buChar char="•"/>
              <a:defRPr sz="3999" b="0" i="0" u="none" strike="noStrike" cap="none">
                <a:solidFill>
                  <a:schemeClr val="dk1"/>
                </a:solidFill>
                <a:latin typeface="Calibri"/>
                <a:ea typeface="Calibri"/>
                <a:cs typeface="Calibri"/>
                <a:sym typeface="Calibri"/>
              </a:defRPr>
            </a:lvl3pPr>
            <a:lvl4pPr marL="1828800" marR="0" lvl="3"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4pPr>
            <a:lvl5pPr marL="2286000" marR="0" lvl="4"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
        <p:nvSpPr>
          <p:cNvPr id="12" name="Google Shape;12;p5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9pPr>
          </a:lstStyle>
          <a:p>
            <a:endParaRPr/>
          </a:p>
        </p:txBody>
      </p:sp>
      <p:sp>
        <p:nvSpPr>
          <p:cNvPr id="13" name="Google Shape;13;p5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700" b="0" i="0" u="none" strike="noStrike" cap="none">
                <a:solidFill>
                  <a:srgbClr val="000000"/>
                </a:solidFill>
                <a:latin typeface="Arial"/>
                <a:ea typeface="Arial"/>
                <a:cs typeface="Arial"/>
                <a:sym typeface="Arial"/>
              </a:defRPr>
            </a:lvl9pPr>
          </a:lstStyle>
          <a:p>
            <a:endParaRPr/>
          </a:p>
        </p:txBody>
      </p:sp>
      <p:sp>
        <p:nvSpPr>
          <p:cNvPr id="14" name="Google Shape;14;p5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399"/>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ES" smtClean="0"/>
              <a:pPr/>
              <a:t>‹#›</a:t>
            </a:fld>
            <a:endParaRPr lang="es-ES"/>
          </a:p>
        </p:txBody>
      </p:sp>
    </p:spTree>
    <p:extLst>
      <p:ext uri="{BB962C8B-B14F-4D97-AF65-F5344CB8AC3E}">
        <p14:creationId xmlns:p14="http://schemas.microsoft.com/office/powerpoint/2010/main" val="26202682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hyperlink" Target="https://doi.org/10.3390/atmos1109092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bin"/><Relationship Id="rId7" Type="http://schemas.openxmlformats.org/officeDocument/2006/relationships/image" Target="../media/image19.bin"/><Relationship Id="rId2" Type="http://schemas.openxmlformats.org/officeDocument/2006/relationships/image" Target="../media/image14.bin"/><Relationship Id="rId1" Type="http://schemas.openxmlformats.org/officeDocument/2006/relationships/slideLayout" Target="../slideLayouts/slideLayout7.xml"/><Relationship Id="rId6" Type="http://schemas.openxmlformats.org/officeDocument/2006/relationships/image" Target="../media/image18.bin"/><Relationship Id="rId5" Type="http://schemas.openxmlformats.org/officeDocument/2006/relationships/image" Target="../media/image17.bin"/><Relationship Id="rId4" Type="http://schemas.openxmlformats.org/officeDocument/2006/relationships/image" Target="../media/image16.bin"/><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8" name="Google Shape;188;p31"/>
          <p:cNvSpPr txBox="1"/>
          <p:nvPr/>
        </p:nvSpPr>
        <p:spPr>
          <a:xfrm>
            <a:off x="776029" y="2750047"/>
            <a:ext cx="1033296" cy="574304"/>
          </a:xfrm>
          <a:prstGeom prst="rect">
            <a:avLst/>
          </a:prstGeom>
          <a:noFill/>
          <a:ln>
            <a:noFill/>
          </a:ln>
        </p:spPr>
        <p:txBody>
          <a:bodyPr spcFirstLastPara="1" wrap="square" lIns="45713" tIns="22850" rIns="45713" bIns="22850" anchor="t" anchorCtr="0">
            <a:spAutoFit/>
          </a:bodyPr>
          <a:lstStyle/>
          <a:p>
            <a:pPr defTabSz="457200">
              <a:lnSpc>
                <a:spcPct val="156291"/>
              </a:lnSpc>
              <a:buClr>
                <a:srgbClr val="000000"/>
              </a:buClr>
              <a:buSzPts val="4800"/>
            </a:pPr>
            <a:r>
              <a:rPr lang="es-ES" sz="2200" b="1" kern="0" dirty="0">
                <a:solidFill>
                  <a:srgbClr val="262626"/>
                </a:solidFill>
                <a:latin typeface="Century Gothic" panose="020B0502020202020204" pitchFamily="34" charset="0"/>
                <a:ea typeface="Century Gothic"/>
                <a:cs typeface="Century Gothic"/>
                <a:sym typeface="Century Gothic"/>
              </a:rPr>
              <a:t>Curso:</a:t>
            </a:r>
            <a:endParaRPr sz="600" kern="0" dirty="0">
              <a:solidFill>
                <a:srgbClr val="262626"/>
              </a:solidFill>
              <a:latin typeface="Century Gothic" panose="020B0502020202020204" pitchFamily="34" charset="0"/>
              <a:ea typeface="Century Gothic"/>
              <a:cs typeface="Century Gothic"/>
              <a:sym typeface="Century Gothic"/>
            </a:endParaRPr>
          </a:p>
        </p:txBody>
      </p:sp>
      <p:sp>
        <p:nvSpPr>
          <p:cNvPr id="189" name="Google Shape;189;p31"/>
          <p:cNvSpPr txBox="1"/>
          <p:nvPr/>
        </p:nvSpPr>
        <p:spPr>
          <a:xfrm>
            <a:off x="1809324" y="2896587"/>
            <a:ext cx="10643179" cy="384701"/>
          </a:xfrm>
          <a:prstGeom prst="rect">
            <a:avLst/>
          </a:prstGeom>
          <a:noFill/>
          <a:ln>
            <a:noFill/>
          </a:ln>
        </p:spPr>
        <p:txBody>
          <a:bodyPr spcFirstLastPara="1" wrap="square" lIns="45713" tIns="22850" rIns="45713" bIns="22850" anchor="t" anchorCtr="0">
            <a:spAutoFit/>
          </a:bodyPr>
          <a:lstStyle/>
          <a:p>
            <a:pPr defTabSz="457200">
              <a:buClr>
                <a:srgbClr val="000000"/>
              </a:buClr>
              <a:buSzPts val="4800"/>
            </a:pPr>
            <a:r>
              <a:rPr lang="es-ES" sz="2200" kern="0" dirty="0">
                <a:solidFill>
                  <a:srgbClr val="000000"/>
                </a:solidFill>
                <a:latin typeface="Century Gothic" panose="020B0502020202020204" pitchFamily="34" charset="0"/>
                <a:ea typeface="Century Gothic"/>
                <a:cs typeface="Century Gothic"/>
                <a:sym typeface="Century Gothic"/>
              </a:rPr>
              <a:t>Diseño y Análisis de Experimentos en Ingeniería y Ciencias Ambientales</a:t>
            </a:r>
          </a:p>
        </p:txBody>
      </p:sp>
      <p:sp>
        <p:nvSpPr>
          <p:cNvPr id="190" name="Google Shape;190;p31"/>
          <p:cNvSpPr txBox="1"/>
          <p:nvPr/>
        </p:nvSpPr>
        <p:spPr>
          <a:xfrm>
            <a:off x="776029" y="4138392"/>
            <a:ext cx="6370585" cy="2442962"/>
          </a:xfrm>
          <a:prstGeom prst="rect">
            <a:avLst/>
          </a:prstGeom>
          <a:noFill/>
          <a:ln>
            <a:noFill/>
          </a:ln>
        </p:spPr>
        <p:txBody>
          <a:bodyPr spcFirstLastPara="1" wrap="square" lIns="34288" tIns="17138" rIns="34288" bIns="17138" anchor="t" anchorCtr="0">
            <a:spAutoFit/>
          </a:bodyPr>
          <a:lstStyle/>
          <a:p>
            <a:pPr defTabSz="457200">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Docente:</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		-PhD. </a:t>
            </a:r>
            <a:r>
              <a:rPr lang="fr-FR" sz="1950" kern="0" dirty="0">
                <a:solidFill>
                  <a:srgbClr val="000000"/>
                </a:solidFill>
                <a:latin typeface="Century Gothic" panose="020B0502020202020204" pitchFamily="34" charset="0"/>
                <a:ea typeface="Century Gothic"/>
                <a:cs typeface="Century Gothic"/>
                <a:sym typeface="Century Gothic"/>
              </a:rPr>
              <a:t>Christian René Encina </a:t>
            </a:r>
            <a:r>
              <a:rPr lang="fr-FR" sz="1950" kern="0" dirty="0" err="1">
                <a:solidFill>
                  <a:srgbClr val="000000"/>
                </a:solidFill>
                <a:latin typeface="Century Gothic" panose="020B0502020202020204" pitchFamily="34" charset="0"/>
                <a:ea typeface="Century Gothic"/>
                <a:cs typeface="Century Gothic"/>
                <a:sym typeface="Century Gothic"/>
              </a:rPr>
              <a:t>Zelada</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Estudiantes:</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		</a:t>
            </a:r>
            <a:r>
              <a:rPr lang="es-ES" sz="1950" kern="0" dirty="0">
                <a:solidFill>
                  <a:srgbClr val="000000"/>
                </a:solidFill>
                <a:latin typeface="Century Gothic" panose="020B0502020202020204" pitchFamily="34" charset="0"/>
                <a:ea typeface="Century Gothic"/>
                <a:cs typeface="Century Gothic"/>
                <a:sym typeface="Century Gothic"/>
              </a:rPr>
              <a:t>-Agatha Prado Gárate</a:t>
            </a:r>
            <a:endParaRPr sz="195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-Gustavo De la Cruz Montalvo</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-Jhonsy O. Silva López</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-José Zevallos Ruiz</a:t>
            </a:r>
            <a:endParaRPr sz="700" kern="0" dirty="0">
              <a:solidFill>
                <a:srgbClr val="000000"/>
              </a:solidFill>
              <a:latin typeface="Century Gothic" panose="020B0502020202020204" pitchFamily="34" charset="0"/>
              <a:ea typeface="Century Gothic"/>
              <a:cs typeface="Century Gothic"/>
              <a:sym typeface="Century Gothic"/>
            </a:endParaRPr>
          </a:p>
        </p:txBody>
      </p:sp>
      <p:sp>
        <p:nvSpPr>
          <p:cNvPr id="191" name="Google Shape;191;p31"/>
          <p:cNvSpPr txBox="1"/>
          <p:nvPr/>
        </p:nvSpPr>
        <p:spPr>
          <a:xfrm>
            <a:off x="5157074" y="6539535"/>
            <a:ext cx="6967800" cy="270060"/>
          </a:xfrm>
          <a:prstGeom prst="rect">
            <a:avLst/>
          </a:prstGeom>
          <a:noFill/>
          <a:ln>
            <a:noFill/>
          </a:ln>
        </p:spPr>
        <p:txBody>
          <a:bodyPr spcFirstLastPara="1" wrap="square" lIns="34288" tIns="17138" rIns="34288" bIns="17138" anchor="t" anchorCtr="0">
            <a:spAutoFit/>
          </a:bodyPr>
          <a:lstStyle/>
          <a:p>
            <a:pPr algn="r" defTabSz="457200">
              <a:lnSpc>
                <a:spcPct val="85444"/>
              </a:lnSpc>
              <a:buClr>
                <a:srgbClr val="000000"/>
              </a:buClr>
              <a:buSzPts val="3600"/>
            </a:pPr>
            <a:r>
              <a:rPr lang="es-ES" kern="0" dirty="0">
                <a:solidFill>
                  <a:srgbClr val="000000"/>
                </a:solidFill>
                <a:latin typeface="Century Gothic" panose="020B0502020202020204" pitchFamily="34" charset="0"/>
                <a:ea typeface="Century Gothic"/>
                <a:cs typeface="Century Gothic"/>
                <a:sym typeface="Century Gothic"/>
              </a:rPr>
              <a:t>30 de septiembre 2024, LIMA – PERÚ</a:t>
            </a:r>
            <a:endParaRPr sz="700" kern="0" dirty="0">
              <a:solidFill>
                <a:srgbClr val="000000"/>
              </a:solidFill>
              <a:latin typeface="Century Gothic" panose="020B0502020202020204" pitchFamily="34" charset="0"/>
              <a:ea typeface="Century Gothic"/>
              <a:cs typeface="Century Gothic"/>
              <a:sym typeface="Century Gothic"/>
            </a:endParaRPr>
          </a:p>
        </p:txBody>
      </p:sp>
      <p:pic>
        <p:nvPicPr>
          <p:cNvPr id="192" name="Google Shape;192;p31"/>
          <p:cNvPicPr preferRelativeResize="0"/>
          <p:nvPr/>
        </p:nvPicPr>
        <p:blipFill rotWithShape="1">
          <a:blip r:embed="rId3">
            <a:alphaModFix/>
          </a:blip>
          <a:srcRect/>
          <a:stretch/>
        </p:blipFill>
        <p:spPr>
          <a:xfrm>
            <a:off x="7146613" y="252388"/>
            <a:ext cx="2296577" cy="1289941"/>
          </a:xfrm>
          <a:prstGeom prst="rect">
            <a:avLst/>
          </a:prstGeom>
          <a:noFill/>
          <a:ln>
            <a:noFill/>
          </a:ln>
        </p:spPr>
      </p:pic>
      <p:pic>
        <p:nvPicPr>
          <p:cNvPr id="193" name="Google Shape;193;p31"/>
          <p:cNvPicPr preferRelativeResize="0"/>
          <p:nvPr/>
        </p:nvPicPr>
        <p:blipFill rotWithShape="1">
          <a:blip r:embed="rId4">
            <a:alphaModFix/>
          </a:blip>
          <a:srcRect/>
          <a:stretch/>
        </p:blipFill>
        <p:spPr>
          <a:xfrm>
            <a:off x="2473038" y="675571"/>
            <a:ext cx="3600449" cy="996351"/>
          </a:xfrm>
          <a:prstGeom prst="rect">
            <a:avLst/>
          </a:prstGeom>
          <a:noFill/>
          <a:ln>
            <a:noFill/>
          </a:ln>
        </p:spPr>
      </p:pic>
      <p:sp>
        <p:nvSpPr>
          <p:cNvPr id="194" name="Google Shape;194;p31"/>
          <p:cNvSpPr txBox="1"/>
          <p:nvPr/>
        </p:nvSpPr>
        <p:spPr>
          <a:xfrm>
            <a:off x="2802914" y="1831448"/>
            <a:ext cx="6349932" cy="784810"/>
          </a:xfrm>
          <a:prstGeom prst="rect">
            <a:avLst/>
          </a:prstGeom>
          <a:noFill/>
          <a:ln>
            <a:noFill/>
          </a:ln>
        </p:spPr>
        <p:txBody>
          <a:bodyPr spcFirstLastPara="1" wrap="square" lIns="45713" tIns="22850" rIns="45713" bIns="22850" anchor="t" anchorCtr="0">
            <a:spAutoFit/>
          </a:bodyPr>
          <a:lstStyle/>
          <a:p>
            <a:pPr algn="ctr" defTabSz="457200">
              <a:buClr>
                <a:srgbClr val="000000"/>
              </a:buClr>
              <a:buSzPts val="5400"/>
            </a:pPr>
            <a:r>
              <a:rPr lang="es-ES" sz="2400" b="1" kern="0" dirty="0">
                <a:solidFill>
                  <a:srgbClr val="000000"/>
                </a:solidFill>
                <a:latin typeface="Century Gothic" panose="020B0502020202020204" pitchFamily="34" charset="0"/>
                <a:ea typeface="Century Gothic"/>
                <a:cs typeface="Century Gothic"/>
                <a:sym typeface="Century Gothic"/>
              </a:rPr>
              <a:t>Doctorado en Ingeniería y Ciencias Ambientales - DICA</a:t>
            </a:r>
            <a:endParaRPr sz="700" kern="0" dirty="0">
              <a:solidFill>
                <a:srgbClr val="000000"/>
              </a:solidFill>
              <a:latin typeface="Century Gothic" panose="020B0502020202020204" pitchFamily="34" charset="0"/>
              <a:ea typeface="Century Gothic"/>
              <a:cs typeface="Century Gothic"/>
              <a:sym typeface="Century Gothic"/>
            </a:endParaRPr>
          </a:p>
        </p:txBody>
      </p:sp>
      <p:pic>
        <p:nvPicPr>
          <p:cNvPr id="195" name="Google Shape;195;p31"/>
          <p:cNvPicPr preferRelativeResize="0"/>
          <p:nvPr/>
        </p:nvPicPr>
        <p:blipFill rotWithShape="1">
          <a:blip r:embed="rId5">
            <a:alphaModFix/>
          </a:blip>
          <a:srcRect/>
          <a:stretch/>
        </p:blipFill>
        <p:spPr>
          <a:xfrm>
            <a:off x="9364531" y="5497434"/>
            <a:ext cx="2629408" cy="776497"/>
          </a:xfrm>
          <a:prstGeom prst="rect">
            <a:avLst/>
          </a:prstGeom>
          <a:noFill/>
          <a:ln>
            <a:noFill/>
          </a:ln>
        </p:spPr>
      </p:pic>
      <p:pic>
        <p:nvPicPr>
          <p:cNvPr id="196" name="Google Shape;196;p31"/>
          <p:cNvPicPr preferRelativeResize="0"/>
          <p:nvPr/>
        </p:nvPicPr>
        <p:blipFill rotWithShape="1">
          <a:blip r:embed="rId6">
            <a:alphaModFix/>
          </a:blip>
          <a:srcRect l="-1183" t="25997" r="1178" b="30937"/>
          <a:stretch/>
        </p:blipFill>
        <p:spPr>
          <a:xfrm>
            <a:off x="9905613" y="4436497"/>
            <a:ext cx="2143125" cy="922952"/>
          </a:xfrm>
          <a:prstGeom prst="rect">
            <a:avLst/>
          </a:prstGeom>
          <a:noFill/>
          <a:ln>
            <a:noFill/>
          </a:ln>
        </p:spPr>
      </p:pic>
      <p:sp>
        <p:nvSpPr>
          <p:cNvPr id="197" name="Google Shape;197;p31"/>
          <p:cNvSpPr txBox="1"/>
          <p:nvPr/>
        </p:nvSpPr>
        <p:spPr>
          <a:xfrm>
            <a:off x="1918896" y="3517490"/>
            <a:ext cx="9592520" cy="384701"/>
          </a:xfrm>
          <a:prstGeom prst="rect">
            <a:avLst/>
          </a:prstGeom>
          <a:noFill/>
          <a:ln>
            <a:noFill/>
          </a:ln>
        </p:spPr>
        <p:txBody>
          <a:bodyPr spcFirstLastPara="1" wrap="square" lIns="45713" tIns="22850" rIns="45713" bIns="22850" anchor="t" anchorCtr="0">
            <a:spAutoFit/>
          </a:bodyPr>
          <a:lstStyle/>
          <a:p>
            <a:pPr algn="just" defTabSz="457200">
              <a:buClr>
                <a:srgbClr val="000000"/>
              </a:buClr>
              <a:buSzPts val="4800"/>
            </a:pPr>
            <a:r>
              <a:rPr lang="es-ES" sz="2200" i="1" kern="0" dirty="0">
                <a:solidFill>
                  <a:srgbClr val="000000"/>
                </a:solidFill>
                <a:latin typeface="Century Gothic" panose="020B0502020202020204" pitchFamily="34" charset="0"/>
                <a:ea typeface="Century Gothic"/>
                <a:cs typeface="Century Gothic"/>
                <a:sym typeface="Century Gothic"/>
              </a:rPr>
              <a:t>Pr</a:t>
            </a:r>
            <a:r>
              <a:rPr lang="es-419" sz="2200" i="1" kern="0" dirty="0" err="1">
                <a:solidFill>
                  <a:srgbClr val="000000"/>
                </a:solidFill>
                <a:latin typeface="Century Gothic" panose="020B0502020202020204" pitchFamily="34" charset="0"/>
                <a:ea typeface="Century Gothic"/>
                <a:cs typeface="Century Gothic"/>
                <a:sym typeface="Century Gothic"/>
              </a:rPr>
              <a:t>áctica</a:t>
            </a:r>
            <a:r>
              <a:rPr lang="es-419" sz="2200" i="1" kern="0" dirty="0">
                <a:solidFill>
                  <a:srgbClr val="000000"/>
                </a:solidFill>
                <a:latin typeface="Century Gothic" panose="020B0502020202020204" pitchFamily="34" charset="0"/>
                <a:ea typeface="Century Gothic"/>
                <a:cs typeface="Century Gothic"/>
                <a:sym typeface="Century Gothic"/>
              </a:rPr>
              <a:t> 4: </a:t>
            </a:r>
            <a:r>
              <a:rPr lang="es-ES" sz="2200" i="1" kern="0" dirty="0">
                <a:solidFill>
                  <a:srgbClr val="000000"/>
                </a:solidFill>
                <a:latin typeface="Century Gothic" panose="020B0502020202020204" pitchFamily="34" charset="0"/>
                <a:cs typeface="Arial"/>
                <a:sym typeface="Arial"/>
              </a:rPr>
              <a:t>Pruebas estadísticas (DBCA)</a:t>
            </a:r>
            <a:endParaRPr lang="en-US" sz="2200" i="1" kern="0" dirty="0">
              <a:solidFill>
                <a:srgbClr val="000000"/>
              </a:solidFill>
              <a:latin typeface="Century Gothic" panose="020B0502020202020204" pitchFamily="34" charset="0"/>
              <a:cs typeface="Arial"/>
              <a:sym typeface="Arial"/>
            </a:endParaRPr>
          </a:p>
        </p:txBody>
      </p:sp>
      <p:sp>
        <p:nvSpPr>
          <p:cNvPr id="198" name="Google Shape;198;p31"/>
          <p:cNvSpPr txBox="1"/>
          <p:nvPr/>
        </p:nvSpPr>
        <p:spPr>
          <a:xfrm>
            <a:off x="776029" y="3384201"/>
            <a:ext cx="997200" cy="574304"/>
          </a:xfrm>
          <a:prstGeom prst="rect">
            <a:avLst/>
          </a:prstGeom>
          <a:noFill/>
          <a:ln>
            <a:noFill/>
          </a:ln>
        </p:spPr>
        <p:txBody>
          <a:bodyPr spcFirstLastPara="1" wrap="square" lIns="45713" tIns="22850" rIns="45713" bIns="22850" anchor="t" anchorCtr="0">
            <a:spAutoFit/>
          </a:bodyPr>
          <a:lstStyle/>
          <a:p>
            <a:pPr defTabSz="457200">
              <a:lnSpc>
                <a:spcPct val="156291"/>
              </a:lnSpc>
              <a:buClr>
                <a:srgbClr val="000000"/>
              </a:buClr>
              <a:buSzPts val="4800"/>
            </a:pPr>
            <a:r>
              <a:rPr lang="es-ES" sz="2200" b="1" kern="0" dirty="0">
                <a:solidFill>
                  <a:srgbClr val="262626"/>
                </a:solidFill>
                <a:latin typeface="Century Gothic" panose="020B0502020202020204" pitchFamily="34" charset="0"/>
                <a:ea typeface="Century Gothic"/>
                <a:cs typeface="Century Gothic"/>
                <a:sym typeface="Century Gothic"/>
              </a:rPr>
              <a:t>Tema:</a:t>
            </a:r>
            <a:endParaRPr sz="600" kern="0" dirty="0">
              <a:solidFill>
                <a:srgbClr val="262626"/>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215384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7" name="Google Shape;269;g2e5a8b74c22_0_0">
            <a:extLst>
              <a:ext uri="{FF2B5EF4-FFF2-40B4-BE49-F238E27FC236}">
                <a16:creationId xmlns:a16="http://schemas.microsoft.com/office/drawing/2014/main" id="{6528B38A-CE3C-4DC4-8213-5F1EEC842E97}"/>
              </a:ext>
            </a:extLst>
          </p:cNvPr>
          <p:cNvSpPr txBox="1"/>
          <p:nvPr/>
        </p:nvSpPr>
        <p:spPr>
          <a:xfrm>
            <a:off x="880832" y="103687"/>
            <a:ext cx="10639575" cy="546302"/>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5. Resultados</a:t>
            </a:r>
            <a:endParaRPr sz="2600" b="1" kern="0" dirty="0">
              <a:solidFill>
                <a:srgbClr val="568551"/>
              </a:solidFill>
              <a:latin typeface="Century Gothic"/>
              <a:ea typeface="Century Gothic"/>
              <a:cs typeface="Century Gothic"/>
              <a:sym typeface="Century Gothic"/>
            </a:endParaRPr>
          </a:p>
        </p:txBody>
      </p:sp>
      <p:cxnSp>
        <p:nvCxnSpPr>
          <p:cNvPr id="6" name="Google Shape;267;g2e5a8b74c22_0_0">
            <a:extLst>
              <a:ext uri="{FF2B5EF4-FFF2-40B4-BE49-F238E27FC236}">
                <a16:creationId xmlns:a16="http://schemas.microsoft.com/office/drawing/2014/main" id="{94247DC5-28C3-D83C-870C-A0654227A064}"/>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2" name="CuadroTexto 6">
            <a:extLst>
              <a:ext uri="{FF2B5EF4-FFF2-40B4-BE49-F238E27FC236}">
                <a16:creationId xmlns:a16="http://schemas.microsoft.com/office/drawing/2014/main" id="{64467FCB-1BAE-7565-057D-674CD65ECC50}"/>
              </a:ext>
            </a:extLst>
          </p:cNvPr>
          <p:cNvSpPr txBox="1"/>
          <p:nvPr/>
        </p:nvSpPr>
        <p:spPr>
          <a:xfrm>
            <a:off x="624341" y="741551"/>
            <a:ext cx="5439232" cy="3970318"/>
          </a:xfrm>
          <a:prstGeom prst="rect">
            <a:avLst/>
          </a:prstGeom>
          <a:noFill/>
        </p:spPr>
        <p:txBody>
          <a:bodyPr wrap="square">
            <a:spAutoFit/>
          </a:bodyPr>
          <a:lstStyle/>
          <a:p>
            <a:pPr algn="just"/>
            <a:r>
              <a:rPr lang="es-ES" sz="1800" dirty="0">
                <a:effectLst/>
                <a:latin typeface="Century Gothic" panose="020B0502020202020204" pitchFamily="34" charset="0"/>
                <a:ea typeface="Times New Roman" panose="02020603050405020304" pitchFamily="18" charset="0"/>
              </a:rPr>
              <a:t>El resultado de </a:t>
            </a:r>
            <a:r>
              <a:rPr lang="es-ES" sz="1800" b="1" dirty="0" err="1">
                <a:solidFill>
                  <a:srgbClr val="7030A0"/>
                </a:solidFill>
                <a:effectLst/>
                <a:latin typeface="Century Gothic" panose="020B0502020202020204" pitchFamily="34" charset="0"/>
                <a:ea typeface="Times New Roman" panose="02020603050405020304" pitchFamily="18" charset="0"/>
              </a:rPr>
              <a:t>lmtest</a:t>
            </a:r>
            <a:r>
              <a:rPr lang="es-ES" sz="1800" b="1" dirty="0">
                <a:solidFill>
                  <a:srgbClr val="7030A0"/>
                </a:solidFill>
                <a:effectLst/>
                <a:latin typeface="Century Gothic" panose="020B0502020202020204" pitchFamily="34" charset="0"/>
                <a:ea typeface="Times New Roman" panose="02020603050405020304" pitchFamily="18" charset="0"/>
              </a:rPr>
              <a:t>::</a:t>
            </a:r>
            <a:r>
              <a:rPr lang="es-ES" sz="1800" b="1" dirty="0" err="1">
                <a:solidFill>
                  <a:srgbClr val="7030A0"/>
                </a:solidFill>
                <a:effectLst/>
                <a:latin typeface="Century Gothic" panose="020B0502020202020204" pitchFamily="34" charset="0"/>
                <a:ea typeface="Times New Roman" panose="02020603050405020304" pitchFamily="18" charset="0"/>
              </a:rPr>
              <a:t>dwtest</a:t>
            </a:r>
            <a:r>
              <a:rPr lang="es-ES" sz="1800" b="1" dirty="0">
                <a:solidFill>
                  <a:srgbClr val="7030A0"/>
                </a:solidFill>
                <a:effectLst/>
                <a:latin typeface="Century Gothic" panose="020B0502020202020204" pitchFamily="34" charset="0"/>
                <a:ea typeface="Times New Roman" panose="02020603050405020304" pitchFamily="18" charset="0"/>
              </a:rPr>
              <a:t>(</a:t>
            </a:r>
            <a:r>
              <a:rPr lang="es-ES" sz="1800" b="1" dirty="0" err="1">
                <a:solidFill>
                  <a:srgbClr val="7030A0"/>
                </a:solidFill>
                <a:effectLst/>
                <a:latin typeface="Century Gothic" panose="020B0502020202020204" pitchFamily="34" charset="0"/>
                <a:ea typeface="Times New Roman" panose="02020603050405020304" pitchFamily="18" charset="0"/>
              </a:rPr>
              <a:t>res.aov</a:t>
            </a:r>
            <a:r>
              <a:rPr lang="es-ES" sz="1800" b="1" dirty="0">
                <a:solidFill>
                  <a:srgbClr val="7030A0"/>
                </a:solidFill>
                <a:effectLst/>
                <a:latin typeface="Century Gothic" panose="020B0502020202020204" pitchFamily="34" charset="0"/>
                <a:ea typeface="Times New Roman" panose="02020603050405020304" pitchFamily="18" charset="0"/>
              </a:rPr>
              <a:t>) </a:t>
            </a:r>
            <a:r>
              <a:rPr lang="es-ES" sz="1800" dirty="0">
                <a:effectLst/>
                <a:latin typeface="Century Gothic" panose="020B0502020202020204" pitchFamily="34" charset="0"/>
                <a:ea typeface="Times New Roman" panose="02020603050405020304" pitchFamily="18" charset="0"/>
              </a:rPr>
              <a:t>realiza la prueba de Durbin-Watson para detectar la presencia de autocorrelación en los residuos del modelo ANOVA (</a:t>
            </a:r>
            <a:r>
              <a:rPr lang="es-ES" sz="1800" dirty="0" err="1">
                <a:effectLst/>
                <a:latin typeface="Century Gothic" panose="020B0502020202020204" pitchFamily="34" charset="0"/>
                <a:ea typeface="Times New Roman" panose="02020603050405020304" pitchFamily="18" charset="0"/>
              </a:rPr>
              <a:t>res.aov</a:t>
            </a:r>
            <a:r>
              <a:rPr lang="es-ES" sz="1800" dirty="0">
                <a:effectLst/>
                <a:latin typeface="Century Gothic" panose="020B0502020202020204" pitchFamily="34" charset="0"/>
                <a:ea typeface="Times New Roman" panose="02020603050405020304" pitchFamily="18" charset="0"/>
              </a:rPr>
              <a:t>). </a:t>
            </a:r>
          </a:p>
          <a:p>
            <a:pPr algn="just"/>
            <a:endParaRPr lang="es-ES" dirty="0">
              <a:latin typeface="Century Gothic" panose="020B0502020202020204" pitchFamily="34" charset="0"/>
              <a:ea typeface="Times New Roman" panose="02020603050405020304" pitchFamily="18" charset="0"/>
            </a:endParaRPr>
          </a:p>
          <a:p>
            <a:pPr algn="just"/>
            <a:r>
              <a:rPr lang="es-ES" sz="1800" dirty="0">
                <a:effectLst/>
                <a:latin typeface="Century Gothic" panose="020B0502020202020204" pitchFamily="34" charset="0"/>
                <a:ea typeface="Times New Roman" panose="02020603050405020304" pitchFamily="18" charset="0"/>
              </a:rPr>
              <a:t>El valor de </a:t>
            </a:r>
            <a:r>
              <a:rPr lang="es-ES" sz="1800" b="1" dirty="0">
                <a:effectLst/>
                <a:latin typeface="Century Gothic" panose="020B0502020202020204" pitchFamily="34" charset="0"/>
                <a:ea typeface="Times New Roman" panose="02020603050405020304" pitchFamily="18" charset="0"/>
              </a:rPr>
              <a:t>Durbin-Watson (DW) </a:t>
            </a:r>
            <a:r>
              <a:rPr lang="es-ES" sz="1800" dirty="0">
                <a:effectLst/>
                <a:latin typeface="Century Gothic" panose="020B0502020202020204" pitchFamily="34" charset="0"/>
                <a:ea typeface="Times New Roman" panose="02020603050405020304" pitchFamily="18" charset="0"/>
              </a:rPr>
              <a:t>obtenido es 2.1969. Un valor cercano a 2 indica que no hay autocorrelación en los residuos, mientras que valores alejados de 2 sugieren autocorrelación positiva o negativa. El </a:t>
            </a:r>
            <a:r>
              <a:rPr lang="es-ES" sz="1800" b="1" i="1" dirty="0">
                <a:effectLst/>
                <a:latin typeface="Century Gothic" panose="020B0502020202020204" pitchFamily="34" charset="0"/>
                <a:ea typeface="Times New Roman" panose="02020603050405020304" pitchFamily="18" charset="0"/>
              </a:rPr>
              <a:t>valor p de 0.4307</a:t>
            </a:r>
            <a:r>
              <a:rPr lang="es-ES" sz="1800" dirty="0">
                <a:effectLst/>
                <a:latin typeface="Century Gothic" panose="020B0502020202020204" pitchFamily="34" charset="0"/>
                <a:ea typeface="Times New Roman" panose="02020603050405020304" pitchFamily="18" charset="0"/>
              </a:rPr>
              <a:t> es mayor que 0.05, lo que significa que no hay evidencia suficiente para rechazar la hipótesis nula de que no existe autocorrelación en los residuos. </a:t>
            </a:r>
          </a:p>
        </p:txBody>
      </p:sp>
      <p:pic>
        <p:nvPicPr>
          <p:cNvPr id="8" name="Imagen 7">
            <a:extLst>
              <a:ext uri="{FF2B5EF4-FFF2-40B4-BE49-F238E27FC236}">
                <a16:creationId xmlns:a16="http://schemas.microsoft.com/office/drawing/2014/main" id="{5AB617FC-A7ED-CB78-73A7-B51889622705}"/>
              </a:ext>
            </a:extLst>
          </p:cNvPr>
          <p:cNvPicPr/>
          <p:nvPr/>
        </p:nvPicPr>
        <p:blipFill>
          <a:blip r:embed="rId4"/>
          <a:stretch>
            <a:fillRect/>
          </a:stretch>
        </p:blipFill>
        <p:spPr>
          <a:xfrm>
            <a:off x="1293255" y="4659325"/>
            <a:ext cx="2116455" cy="648662"/>
          </a:xfrm>
          <a:prstGeom prst="rect">
            <a:avLst/>
          </a:prstGeom>
        </p:spPr>
      </p:pic>
      <p:pic>
        <p:nvPicPr>
          <p:cNvPr id="9" name="Imagen 8">
            <a:extLst>
              <a:ext uri="{FF2B5EF4-FFF2-40B4-BE49-F238E27FC236}">
                <a16:creationId xmlns:a16="http://schemas.microsoft.com/office/drawing/2014/main" id="{D802C52B-2C27-96FB-D20A-3FAEA6698DC2}"/>
              </a:ext>
            </a:extLst>
          </p:cNvPr>
          <p:cNvPicPr>
            <a:picLocks noChangeAspect="1"/>
          </p:cNvPicPr>
          <p:nvPr/>
        </p:nvPicPr>
        <p:blipFill>
          <a:blip r:embed="rId5"/>
          <a:stretch>
            <a:fillRect/>
          </a:stretch>
        </p:blipFill>
        <p:spPr>
          <a:xfrm>
            <a:off x="624798" y="5403145"/>
            <a:ext cx="5438775" cy="933450"/>
          </a:xfrm>
          <a:prstGeom prst="rect">
            <a:avLst/>
          </a:prstGeom>
        </p:spPr>
      </p:pic>
      <p:cxnSp>
        <p:nvCxnSpPr>
          <p:cNvPr id="10" name="Straight Connector 9">
            <a:extLst>
              <a:ext uri="{FF2B5EF4-FFF2-40B4-BE49-F238E27FC236}">
                <a16:creationId xmlns:a16="http://schemas.microsoft.com/office/drawing/2014/main" id="{E5D3A4B3-E2B9-8CAC-13C7-1C972D96A95E}"/>
              </a:ext>
            </a:extLst>
          </p:cNvPr>
          <p:cNvCxnSpPr>
            <a:cxnSpLocks/>
            <a:stCxn id="7" idx="2"/>
          </p:cNvCxnSpPr>
          <p:nvPr/>
        </p:nvCxnSpPr>
        <p:spPr>
          <a:xfrm>
            <a:off x="6200620" y="649989"/>
            <a:ext cx="6933" cy="552605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2B9F019-6C50-4D08-E1B3-6ED6A75F7A65}"/>
              </a:ext>
            </a:extLst>
          </p:cNvPr>
          <p:cNvSpPr/>
          <p:nvPr/>
        </p:nvSpPr>
        <p:spPr>
          <a:xfrm>
            <a:off x="624798" y="5961387"/>
            <a:ext cx="2755570" cy="151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AAA4A8-7F09-C4AA-990F-B63469C8A066}"/>
              </a:ext>
            </a:extLst>
          </p:cNvPr>
          <p:cNvPicPr>
            <a:picLocks noChangeAspect="1"/>
          </p:cNvPicPr>
          <p:nvPr/>
        </p:nvPicPr>
        <p:blipFill>
          <a:blip r:embed="rId6"/>
          <a:stretch>
            <a:fillRect/>
          </a:stretch>
        </p:blipFill>
        <p:spPr>
          <a:xfrm>
            <a:off x="6543530" y="1126105"/>
            <a:ext cx="5273497" cy="926672"/>
          </a:xfrm>
          <a:prstGeom prst="rect">
            <a:avLst/>
          </a:prstGeom>
        </p:spPr>
      </p:pic>
      <p:sp>
        <p:nvSpPr>
          <p:cNvPr id="14" name="CuadroTexto 6">
            <a:extLst>
              <a:ext uri="{FF2B5EF4-FFF2-40B4-BE49-F238E27FC236}">
                <a16:creationId xmlns:a16="http://schemas.microsoft.com/office/drawing/2014/main" id="{5EF63E75-AE47-D3DD-6684-1F4964DB8518}"/>
              </a:ext>
            </a:extLst>
          </p:cNvPr>
          <p:cNvSpPr txBox="1"/>
          <p:nvPr/>
        </p:nvSpPr>
        <p:spPr>
          <a:xfrm>
            <a:off x="6460662" y="679448"/>
            <a:ext cx="5439232" cy="369332"/>
          </a:xfrm>
          <a:prstGeom prst="rect">
            <a:avLst/>
          </a:prstGeom>
          <a:noFill/>
        </p:spPr>
        <p:txBody>
          <a:bodyPr wrap="square">
            <a:spAutoFit/>
          </a:bodyPr>
          <a:lstStyle/>
          <a:p>
            <a:pPr algn="just"/>
            <a:r>
              <a:rPr lang="es-ES" sz="1800" b="1" dirty="0">
                <a:solidFill>
                  <a:srgbClr val="FF0000"/>
                </a:solidFill>
                <a:effectLst/>
                <a:latin typeface="Century Gothic" panose="020B0502020202020204" pitchFamily="34" charset="0"/>
                <a:ea typeface="Times New Roman" panose="02020603050405020304" pitchFamily="18" charset="0"/>
              </a:rPr>
              <a:t>Test de Tukey</a:t>
            </a:r>
          </a:p>
        </p:txBody>
      </p:sp>
      <p:pic>
        <p:nvPicPr>
          <p:cNvPr id="15" name="Picture 14">
            <a:extLst>
              <a:ext uri="{FF2B5EF4-FFF2-40B4-BE49-F238E27FC236}">
                <a16:creationId xmlns:a16="http://schemas.microsoft.com/office/drawing/2014/main" id="{350FB7D7-6AF1-EF61-D679-2AFC0DF442C1}"/>
              </a:ext>
            </a:extLst>
          </p:cNvPr>
          <p:cNvPicPr>
            <a:picLocks noChangeAspect="1"/>
          </p:cNvPicPr>
          <p:nvPr/>
        </p:nvPicPr>
        <p:blipFill>
          <a:blip r:embed="rId7"/>
          <a:stretch>
            <a:fillRect/>
          </a:stretch>
        </p:blipFill>
        <p:spPr>
          <a:xfrm>
            <a:off x="7618981" y="2017478"/>
            <a:ext cx="4573019" cy="2262296"/>
          </a:xfrm>
          <a:prstGeom prst="rect">
            <a:avLst/>
          </a:prstGeom>
        </p:spPr>
      </p:pic>
      <p:pic>
        <p:nvPicPr>
          <p:cNvPr id="17" name="Imagen 16">
            <a:extLst>
              <a:ext uri="{FF2B5EF4-FFF2-40B4-BE49-F238E27FC236}">
                <a16:creationId xmlns:a16="http://schemas.microsoft.com/office/drawing/2014/main" id="{B946FD67-4907-9BEA-1CF8-563199A03F39}"/>
              </a:ext>
            </a:extLst>
          </p:cNvPr>
          <p:cNvPicPr>
            <a:picLocks noChangeAspect="1"/>
          </p:cNvPicPr>
          <p:nvPr/>
        </p:nvPicPr>
        <p:blipFill rotWithShape="1">
          <a:blip r:embed="rId8">
            <a:extLst>
              <a:ext uri="{28A0092B-C50C-407E-A947-70E740481C1C}">
                <a14:useLocalDpi xmlns:a14="http://schemas.microsoft.com/office/drawing/2010/main" val="0"/>
              </a:ext>
            </a:extLst>
          </a:blip>
          <a:srcRect t="19746" b="15923"/>
          <a:stretch/>
        </p:blipFill>
        <p:spPr bwMode="auto">
          <a:xfrm>
            <a:off x="7787952" y="4408704"/>
            <a:ext cx="4029075" cy="1924050"/>
          </a:xfrm>
          <a:prstGeom prst="rect">
            <a:avLst/>
          </a:prstGeom>
          <a:ln>
            <a:noFill/>
          </a:ln>
          <a:extLst>
            <a:ext uri="{53640926-AAD7-44D8-BBD7-CCE9431645EC}">
              <a14:shadowObscured xmlns:a14="http://schemas.microsoft.com/office/drawing/2010/main"/>
            </a:ext>
          </a:extLst>
        </p:spPr>
      </p:pic>
      <p:sp>
        <p:nvSpPr>
          <p:cNvPr id="18" name="CuadroTexto 6">
            <a:extLst>
              <a:ext uri="{FF2B5EF4-FFF2-40B4-BE49-F238E27FC236}">
                <a16:creationId xmlns:a16="http://schemas.microsoft.com/office/drawing/2014/main" id="{6802ECC7-110F-9463-32B5-C2333C641D00}"/>
              </a:ext>
            </a:extLst>
          </p:cNvPr>
          <p:cNvSpPr txBox="1"/>
          <p:nvPr/>
        </p:nvSpPr>
        <p:spPr>
          <a:xfrm>
            <a:off x="6526055" y="2809051"/>
            <a:ext cx="1318405" cy="369332"/>
          </a:xfrm>
          <a:prstGeom prst="rect">
            <a:avLst/>
          </a:prstGeom>
          <a:noFill/>
        </p:spPr>
        <p:txBody>
          <a:bodyPr wrap="square">
            <a:spAutoFit/>
          </a:bodyPr>
          <a:lstStyle/>
          <a:p>
            <a:pPr algn="just"/>
            <a:r>
              <a:rPr lang="es-ES" dirty="0">
                <a:latin typeface="Century Gothic" panose="020B0502020202020204" pitchFamily="34" charset="0"/>
                <a:ea typeface="Times New Roman" panose="02020603050405020304" pitchFamily="18" charset="0"/>
              </a:rPr>
              <a:t>Variables</a:t>
            </a:r>
            <a:endParaRPr lang="es-ES" sz="1800" dirty="0">
              <a:effectLst/>
              <a:latin typeface="Century Gothic" panose="020B0502020202020204" pitchFamily="34" charset="0"/>
              <a:ea typeface="Times New Roman" panose="02020603050405020304" pitchFamily="18" charset="0"/>
            </a:endParaRPr>
          </a:p>
        </p:txBody>
      </p:sp>
      <p:sp>
        <p:nvSpPr>
          <p:cNvPr id="19" name="CuadroTexto 6">
            <a:extLst>
              <a:ext uri="{FF2B5EF4-FFF2-40B4-BE49-F238E27FC236}">
                <a16:creationId xmlns:a16="http://schemas.microsoft.com/office/drawing/2014/main" id="{3EF46628-C4FC-4428-7539-23F3B3B02E5A}"/>
              </a:ext>
            </a:extLst>
          </p:cNvPr>
          <p:cNvSpPr txBox="1"/>
          <p:nvPr/>
        </p:nvSpPr>
        <p:spPr>
          <a:xfrm>
            <a:off x="6344600" y="4938655"/>
            <a:ext cx="1681317" cy="369332"/>
          </a:xfrm>
          <a:prstGeom prst="rect">
            <a:avLst/>
          </a:prstGeom>
          <a:noFill/>
        </p:spPr>
        <p:txBody>
          <a:bodyPr wrap="square">
            <a:spAutoFit/>
          </a:bodyPr>
          <a:lstStyle/>
          <a:p>
            <a:pPr algn="just"/>
            <a:r>
              <a:rPr lang="es-ES" dirty="0">
                <a:latin typeface="Century Gothic" panose="020B0502020202020204" pitchFamily="34" charset="0"/>
                <a:ea typeface="Times New Roman" panose="02020603050405020304" pitchFamily="18" charset="0"/>
              </a:rPr>
              <a:t>Tratamientos</a:t>
            </a:r>
            <a:endParaRPr lang="es-ES" sz="1800" dirty="0">
              <a:effectLst/>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312259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7" name="Google Shape;269;g2e5a8b74c22_0_0">
            <a:extLst>
              <a:ext uri="{FF2B5EF4-FFF2-40B4-BE49-F238E27FC236}">
                <a16:creationId xmlns:a16="http://schemas.microsoft.com/office/drawing/2014/main" id="{6528B38A-CE3C-4DC4-8213-5F1EEC842E97}"/>
              </a:ext>
            </a:extLst>
          </p:cNvPr>
          <p:cNvSpPr txBox="1"/>
          <p:nvPr/>
        </p:nvSpPr>
        <p:spPr>
          <a:xfrm>
            <a:off x="880832" y="103687"/>
            <a:ext cx="10639575" cy="546302"/>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3200" b="1" kern="0" dirty="0">
                <a:solidFill>
                  <a:srgbClr val="2F5496"/>
                </a:solidFill>
                <a:latin typeface="Century Gothic"/>
                <a:ea typeface="Century Gothic"/>
                <a:cs typeface="Century Gothic"/>
                <a:sym typeface="Century Gothic"/>
              </a:rPr>
              <a:t>5. Resultados</a:t>
            </a:r>
            <a:endParaRPr sz="2400" b="1" kern="0" dirty="0">
              <a:solidFill>
                <a:srgbClr val="8CB64A"/>
              </a:solidFill>
              <a:latin typeface="Century Gothic"/>
              <a:ea typeface="Century Gothic"/>
              <a:cs typeface="Century Gothic"/>
              <a:sym typeface="Century Gothic"/>
            </a:endParaRPr>
          </a:p>
        </p:txBody>
      </p:sp>
      <p:cxnSp>
        <p:nvCxnSpPr>
          <p:cNvPr id="6" name="Google Shape;267;g2e5a8b74c22_0_0">
            <a:extLst>
              <a:ext uri="{FF2B5EF4-FFF2-40B4-BE49-F238E27FC236}">
                <a16:creationId xmlns:a16="http://schemas.microsoft.com/office/drawing/2014/main" id="{94247DC5-28C3-D83C-870C-A0654227A064}"/>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10" name="CuadroTexto 11">
            <a:extLst>
              <a:ext uri="{FF2B5EF4-FFF2-40B4-BE49-F238E27FC236}">
                <a16:creationId xmlns:a16="http://schemas.microsoft.com/office/drawing/2014/main" id="{CEB1DB78-0BA8-6832-D835-AA85BFD9FA15}"/>
              </a:ext>
            </a:extLst>
          </p:cNvPr>
          <p:cNvSpPr txBox="1"/>
          <p:nvPr/>
        </p:nvSpPr>
        <p:spPr>
          <a:xfrm>
            <a:off x="5866393" y="1218201"/>
            <a:ext cx="5521765" cy="4524315"/>
          </a:xfrm>
          <a:prstGeom prst="rect">
            <a:avLst/>
          </a:prstGeom>
          <a:noFill/>
        </p:spPr>
        <p:txBody>
          <a:bodyPr wrap="square">
            <a:spAutoFit/>
          </a:bodyPr>
          <a:lstStyle/>
          <a:p>
            <a:pPr algn="just"/>
            <a:r>
              <a:rPr lang="es-ES" sz="1800" b="1" dirty="0">
                <a:solidFill>
                  <a:srgbClr val="00B050"/>
                </a:solidFill>
                <a:effectLst/>
                <a:latin typeface="Century Gothic" panose="020B0502020202020204" pitchFamily="34" charset="0"/>
                <a:ea typeface="Times New Roman" panose="02020603050405020304" pitchFamily="18" charset="0"/>
              </a:rPr>
              <a:t>"</a:t>
            </a:r>
            <a:r>
              <a:rPr lang="es-ES" sz="1800" b="1" dirty="0" err="1">
                <a:solidFill>
                  <a:srgbClr val="00B050"/>
                </a:solidFill>
                <a:effectLst/>
                <a:latin typeface="Century Gothic" panose="020B0502020202020204" pitchFamily="34" charset="0"/>
                <a:ea typeface="Times New Roman" panose="02020603050405020304" pitchFamily="18" charset="0"/>
              </a:rPr>
              <a:t>N</a:t>
            </a:r>
            <a:r>
              <a:rPr lang="es-ES" sz="1800" b="1" baseline="-25000" dirty="0" err="1">
                <a:solidFill>
                  <a:srgbClr val="00B050"/>
                </a:solidFill>
                <a:effectLst/>
                <a:latin typeface="Century Gothic" panose="020B0502020202020204" pitchFamily="34" charset="0"/>
                <a:ea typeface="Times New Roman" panose="02020603050405020304" pitchFamily="18" charset="0"/>
              </a:rPr>
              <a:t>min</a:t>
            </a:r>
            <a:r>
              <a:rPr lang="es-ES" sz="1800" b="1" dirty="0">
                <a:solidFill>
                  <a:srgbClr val="00B050"/>
                </a:solidFill>
                <a:effectLst/>
                <a:latin typeface="Century Gothic" panose="020B0502020202020204" pitchFamily="34" charset="0"/>
                <a:ea typeface="Times New Roman" panose="02020603050405020304" pitchFamily="18" charset="0"/>
              </a:rPr>
              <a:t>" </a:t>
            </a:r>
            <a:r>
              <a:rPr lang="es-ES" sz="1800" dirty="0">
                <a:effectLst/>
                <a:latin typeface="Century Gothic" panose="020B0502020202020204" pitchFamily="34" charset="0"/>
                <a:ea typeface="Times New Roman" panose="02020603050405020304" pitchFamily="18" charset="0"/>
              </a:rPr>
              <a:t>presenta los valores más altos entre todas las variables, comenzando elevado en N0, disminuyendo hasta N60 y luego aumentando nuevamente en N80. </a:t>
            </a:r>
          </a:p>
          <a:p>
            <a:pPr algn="just"/>
            <a:endParaRPr lang="es-ES" dirty="0">
              <a:latin typeface="Century Gothic" panose="020B0502020202020204" pitchFamily="34" charset="0"/>
              <a:ea typeface="Times New Roman" panose="02020603050405020304" pitchFamily="18" charset="0"/>
            </a:endParaRPr>
          </a:p>
          <a:p>
            <a:pPr algn="just"/>
            <a:r>
              <a:rPr lang="es-ES" sz="1800" b="1" dirty="0">
                <a:solidFill>
                  <a:srgbClr val="FF0000"/>
                </a:solidFill>
                <a:effectLst/>
                <a:latin typeface="Century Gothic" panose="020B0502020202020204" pitchFamily="34" charset="0"/>
                <a:ea typeface="Times New Roman" panose="02020603050405020304" pitchFamily="18" charset="0"/>
              </a:rPr>
              <a:t>"NH</a:t>
            </a:r>
            <a:r>
              <a:rPr lang="es-ES" sz="1800" b="1" baseline="-25000" dirty="0">
                <a:solidFill>
                  <a:srgbClr val="FF0000"/>
                </a:solidFill>
                <a:effectLst/>
                <a:latin typeface="Century Gothic" panose="020B0502020202020204" pitchFamily="34" charset="0"/>
                <a:ea typeface="Times New Roman" panose="02020603050405020304" pitchFamily="18" charset="0"/>
              </a:rPr>
              <a:t>4</a:t>
            </a:r>
            <a:r>
              <a:rPr lang="es-ES" sz="1800" b="1" dirty="0">
                <a:solidFill>
                  <a:srgbClr val="FF0000"/>
                </a:solidFill>
                <a:effectLst/>
                <a:latin typeface="Century Gothic" panose="020B0502020202020204" pitchFamily="34" charset="0"/>
                <a:ea typeface="Times New Roman" panose="02020603050405020304" pitchFamily="18" charset="0"/>
              </a:rPr>
              <a:t>+-N" </a:t>
            </a:r>
            <a:r>
              <a:rPr lang="es-ES" sz="1800" dirty="0">
                <a:effectLst/>
                <a:latin typeface="Century Gothic" panose="020B0502020202020204" pitchFamily="34" charset="0"/>
                <a:ea typeface="Times New Roman" panose="02020603050405020304" pitchFamily="18" charset="0"/>
              </a:rPr>
              <a:t>muestra una disminución desde N0 a N40, manteniéndose estable entre N40 y N60, y aumentando en N80. </a:t>
            </a:r>
          </a:p>
          <a:p>
            <a:pPr algn="just"/>
            <a:endParaRPr lang="es-ES" dirty="0">
              <a:latin typeface="Century Gothic" panose="020B0502020202020204" pitchFamily="34" charset="0"/>
              <a:ea typeface="Times New Roman" panose="02020603050405020304" pitchFamily="18" charset="0"/>
            </a:endParaRPr>
          </a:p>
          <a:p>
            <a:pPr algn="just"/>
            <a:r>
              <a:rPr lang="es-ES" sz="1800" b="1" dirty="0">
                <a:solidFill>
                  <a:srgbClr val="0070C0"/>
                </a:solidFill>
                <a:effectLst/>
                <a:latin typeface="Century Gothic" panose="020B0502020202020204" pitchFamily="34" charset="0"/>
                <a:ea typeface="Times New Roman" panose="02020603050405020304" pitchFamily="18" charset="0"/>
              </a:rPr>
              <a:t>"NO</a:t>
            </a:r>
            <a:r>
              <a:rPr lang="es-ES" sz="1800" b="1" baseline="-25000" dirty="0">
                <a:solidFill>
                  <a:srgbClr val="0070C0"/>
                </a:solidFill>
                <a:effectLst/>
                <a:latin typeface="Century Gothic" panose="020B0502020202020204" pitchFamily="34" charset="0"/>
                <a:ea typeface="Times New Roman" panose="02020603050405020304" pitchFamily="18" charset="0"/>
              </a:rPr>
              <a:t>3</a:t>
            </a:r>
            <a:r>
              <a:rPr lang="es-ES" sz="1800" b="1" dirty="0">
                <a:solidFill>
                  <a:srgbClr val="0070C0"/>
                </a:solidFill>
                <a:effectLst/>
                <a:latin typeface="Century Gothic" panose="020B0502020202020204" pitchFamily="34" charset="0"/>
                <a:ea typeface="Times New Roman" panose="02020603050405020304" pitchFamily="18" charset="0"/>
              </a:rPr>
              <a:t>-N" </a:t>
            </a:r>
            <a:r>
              <a:rPr lang="es-ES" sz="1800" dirty="0">
                <a:effectLst/>
                <a:latin typeface="Century Gothic" panose="020B0502020202020204" pitchFamily="34" charset="0"/>
                <a:ea typeface="Times New Roman" panose="02020603050405020304" pitchFamily="18" charset="0"/>
              </a:rPr>
              <a:t>tiene los valores más bajos y muestra poca variación, con ligeros aumentos en N40 y N80.</a:t>
            </a:r>
          </a:p>
          <a:p>
            <a:pPr algn="just"/>
            <a:endParaRPr lang="es-ES" dirty="0">
              <a:latin typeface="Century Gothic" panose="020B0502020202020204" pitchFamily="34" charset="0"/>
              <a:ea typeface="Times New Roman" panose="02020603050405020304" pitchFamily="18" charset="0"/>
            </a:endParaRPr>
          </a:p>
          <a:p>
            <a:pPr algn="just"/>
            <a:r>
              <a:rPr lang="es-ES" sz="1800" dirty="0">
                <a:effectLst/>
                <a:latin typeface="Century Gothic" panose="020B0502020202020204" pitchFamily="34" charset="0"/>
                <a:ea typeface="Times New Roman" panose="02020603050405020304" pitchFamily="18" charset="0"/>
              </a:rPr>
              <a:t>Existe una tendencia en "U" para </a:t>
            </a:r>
            <a:r>
              <a:rPr lang="es-ES" sz="1800" dirty="0" err="1">
                <a:effectLst/>
                <a:latin typeface="Century Gothic" panose="020B0502020202020204" pitchFamily="34" charset="0"/>
                <a:ea typeface="Times New Roman" panose="02020603050405020304" pitchFamily="18" charset="0"/>
              </a:rPr>
              <a:t>Nmin</a:t>
            </a:r>
            <a:r>
              <a:rPr lang="es-ES" sz="1800" dirty="0">
                <a:effectLst/>
                <a:latin typeface="Century Gothic" panose="020B0502020202020204" pitchFamily="34" charset="0"/>
                <a:ea typeface="Times New Roman" panose="02020603050405020304" pitchFamily="18" charset="0"/>
              </a:rPr>
              <a:t> y NH4+-N con el incremento de la fertilización, mientras que NO</a:t>
            </a:r>
            <a:r>
              <a:rPr lang="es-ES" sz="1800" baseline="-25000" dirty="0">
                <a:effectLst/>
                <a:latin typeface="Century Gothic" panose="020B0502020202020204" pitchFamily="34" charset="0"/>
                <a:ea typeface="Times New Roman" panose="02020603050405020304" pitchFamily="18" charset="0"/>
              </a:rPr>
              <a:t>3</a:t>
            </a:r>
            <a:r>
              <a:rPr lang="es-ES" sz="1800" dirty="0">
                <a:effectLst/>
                <a:latin typeface="Century Gothic" panose="020B0502020202020204" pitchFamily="34" charset="0"/>
                <a:ea typeface="Times New Roman" panose="02020603050405020304" pitchFamily="18" charset="0"/>
              </a:rPr>
              <a:t>-N se mantiene más constante.</a:t>
            </a:r>
            <a:endParaRPr lang="es-PE" sz="1800" dirty="0">
              <a:effectLst/>
              <a:latin typeface="Times New Roman" panose="02020603050405020304" pitchFamily="18" charset="0"/>
              <a:ea typeface="Times New Roman" panose="02020603050405020304" pitchFamily="18" charset="0"/>
            </a:endParaRPr>
          </a:p>
        </p:txBody>
      </p:sp>
      <p:pic>
        <p:nvPicPr>
          <p:cNvPr id="11" name="Imagen 6">
            <a:extLst>
              <a:ext uri="{FF2B5EF4-FFF2-40B4-BE49-F238E27FC236}">
                <a16:creationId xmlns:a16="http://schemas.microsoft.com/office/drawing/2014/main" id="{F4569C28-14FD-30AA-3344-8ECCFFA9E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48" y="1527645"/>
            <a:ext cx="5281525" cy="3920564"/>
          </a:xfrm>
          <a:prstGeom prst="rect">
            <a:avLst/>
          </a:prstGeom>
        </p:spPr>
      </p:pic>
      <p:cxnSp>
        <p:nvCxnSpPr>
          <p:cNvPr id="13" name="Straight Connector 12">
            <a:extLst>
              <a:ext uri="{FF2B5EF4-FFF2-40B4-BE49-F238E27FC236}">
                <a16:creationId xmlns:a16="http://schemas.microsoft.com/office/drawing/2014/main" id="{48806A88-4D9E-96CE-3A0B-370EE8829959}"/>
              </a:ext>
            </a:extLst>
          </p:cNvPr>
          <p:cNvCxnSpPr/>
          <p:nvPr/>
        </p:nvCxnSpPr>
        <p:spPr>
          <a:xfrm>
            <a:off x="5697526" y="1018826"/>
            <a:ext cx="0" cy="51717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4" name="CuadroTexto 11">
            <a:extLst>
              <a:ext uri="{FF2B5EF4-FFF2-40B4-BE49-F238E27FC236}">
                <a16:creationId xmlns:a16="http://schemas.microsoft.com/office/drawing/2014/main" id="{DD1085C7-45A1-9388-E661-5355CF89962E}"/>
              </a:ext>
            </a:extLst>
          </p:cNvPr>
          <p:cNvSpPr txBox="1"/>
          <p:nvPr/>
        </p:nvSpPr>
        <p:spPr>
          <a:xfrm>
            <a:off x="992043" y="5625716"/>
            <a:ext cx="2533134" cy="369332"/>
          </a:xfrm>
          <a:prstGeom prst="rect">
            <a:avLst/>
          </a:prstGeom>
          <a:noFill/>
        </p:spPr>
        <p:txBody>
          <a:bodyPr wrap="square">
            <a:spAutoFit/>
          </a:bodyPr>
          <a:lstStyle/>
          <a:p>
            <a:pPr algn="ctr"/>
            <a:r>
              <a:rPr lang="es-ES" sz="1800" b="1" dirty="0">
                <a:effectLst/>
                <a:latin typeface="Century Gothic" panose="020B0502020202020204" pitchFamily="34" charset="0"/>
                <a:ea typeface="Times New Roman" panose="02020603050405020304" pitchFamily="18" charset="0"/>
              </a:rPr>
              <a:t>Figura. </a:t>
            </a:r>
            <a:r>
              <a:rPr lang="es-ES" sz="1800" dirty="0">
                <a:effectLst/>
                <a:latin typeface="Century Gothic" panose="020B0502020202020204" pitchFamily="34" charset="0"/>
                <a:ea typeface="Times New Roman" panose="02020603050405020304" pitchFamily="18" charset="0"/>
              </a:rPr>
              <a:t>Interacción</a:t>
            </a:r>
            <a:endParaRPr lang="es-PE"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5751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67;g2e5a8b74c22_0_0">
            <a:extLst>
              <a:ext uri="{FF2B5EF4-FFF2-40B4-BE49-F238E27FC236}">
                <a16:creationId xmlns:a16="http://schemas.microsoft.com/office/drawing/2014/main" id="{E5094835-21CB-8D1C-13D1-6F183083278D}"/>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6" name="Google Shape;269;g2e5a8b74c22_0_0">
            <a:extLst>
              <a:ext uri="{FF2B5EF4-FFF2-40B4-BE49-F238E27FC236}">
                <a16:creationId xmlns:a16="http://schemas.microsoft.com/office/drawing/2014/main" id="{8E71AE07-3BE9-E4ED-6882-FDC183DDB804}"/>
              </a:ext>
            </a:extLst>
          </p:cNvPr>
          <p:cNvSpPr txBox="1"/>
          <p:nvPr/>
        </p:nvSpPr>
        <p:spPr>
          <a:xfrm>
            <a:off x="880832" y="170529"/>
            <a:ext cx="10639575" cy="450000"/>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500" b="1" kern="0" dirty="0">
                <a:solidFill>
                  <a:srgbClr val="2F5496"/>
                </a:solidFill>
                <a:latin typeface="Century Gothic"/>
                <a:ea typeface="Century Gothic"/>
                <a:cs typeface="Century Gothic"/>
                <a:sym typeface="Century Gothic"/>
              </a:rPr>
              <a:t>6. Conclusiones y recomendaciones</a:t>
            </a:r>
            <a:endParaRPr sz="2500" b="1" kern="0" dirty="0">
              <a:solidFill>
                <a:srgbClr val="8CB64A"/>
              </a:solidFill>
              <a:latin typeface="Century Gothic"/>
              <a:ea typeface="Century Gothic"/>
              <a:cs typeface="Century Gothic"/>
              <a:sym typeface="Century Gothic"/>
            </a:endParaRPr>
          </a:p>
        </p:txBody>
      </p:sp>
      <p:sp>
        <p:nvSpPr>
          <p:cNvPr id="9" name="TextBox 8">
            <a:extLst>
              <a:ext uri="{FF2B5EF4-FFF2-40B4-BE49-F238E27FC236}">
                <a16:creationId xmlns:a16="http://schemas.microsoft.com/office/drawing/2014/main" id="{99D7423C-1432-480F-0245-DAA4E61F1968}"/>
              </a:ext>
            </a:extLst>
          </p:cNvPr>
          <p:cNvSpPr txBox="1"/>
          <p:nvPr/>
        </p:nvSpPr>
        <p:spPr>
          <a:xfrm>
            <a:off x="810327" y="944803"/>
            <a:ext cx="7608172" cy="5355312"/>
          </a:xfrm>
          <a:prstGeom prst="rect">
            <a:avLst/>
          </a:prstGeom>
          <a:noFill/>
        </p:spPr>
        <p:txBody>
          <a:bodyPr wrap="square">
            <a:spAutoFit/>
          </a:bodyPr>
          <a:lstStyle/>
          <a:p>
            <a:pPr algn="just"/>
            <a:r>
              <a:rPr lang="es-ES" dirty="0">
                <a:latin typeface="Century Gothic" panose="020B0502020202020204" pitchFamily="34" charset="0"/>
              </a:rPr>
              <a:t> El </a:t>
            </a:r>
            <a:r>
              <a:rPr lang="es-ES" b="1" dirty="0">
                <a:solidFill>
                  <a:srgbClr val="FF0000"/>
                </a:solidFill>
                <a:latin typeface="Century Gothic" panose="020B0502020202020204" pitchFamily="34" charset="0"/>
              </a:rPr>
              <a:t>tratamiento N40 </a:t>
            </a:r>
            <a:r>
              <a:rPr lang="es-ES" dirty="0">
                <a:latin typeface="Century Gothic" panose="020B0502020202020204" pitchFamily="34" charset="0"/>
              </a:rPr>
              <a:t>se destaca como la opción </a:t>
            </a:r>
            <a:r>
              <a:rPr lang="es-ES" b="1" dirty="0">
                <a:solidFill>
                  <a:srgbClr val="0070C0"/>
                </a:solidFill>
                <a:latin typeface="Century Gothic" panose="020B0502020202020204" pitchFamily="34" charset="0"/>
              </a:rPr>
              <a:t>más eficiente </a:t>
            </a:r>
            <a:r>
              <a:rPr lang="es-ES" dirty="0">
                <a:latin typeface="Century Gothic" panose="020B0502020202020204" pitchFamily="34" charset="0"/>
              </a:rPr>
              <a:t>y económica para </a:t>
            </a:r>
            <a:r>
              <a:rPr lang="es-ES" b="1" dirty="0">
                <a:solidFill>
                  <a:srgbClr val="7030A0"/>
                </a:solidFill>
                <a:latin typeface="Century Gothic" panose="020B0502020202020204" pitchFamily="34" charset="0"/>
              </a:rPr>
              <a:t>reducir</a:t>
            </a:r>
            <a:r>
              <a:rPr lang="es-ES" dirty="0">
                <a:latin typeface="Century Gothic" panose="020B0502020202020204" pitchFamily="34" charset="0"/>
              </a:rPr>
              <a:t> las emisiones de </a:t>
            </a:r>
            <a:r>
              <a:rPr lang="es-ES" b="1" dirty="0">
                <a:latin typeface="Century Gothic" panose="020B0502020202020204" pitchFamily="34" charset="0"/>
              </a:rPr>
              <a:t>N </a:t>
            </a:r>
            <a:r>
              <a:rPr lang="es-ES" dirty="0">
                <a:latin typeface="Century Gothic" panose="020B0502020202020204" pitchFamily="34" charset="0"/>
              </a:rPr>
              <a:t>(</a:t>
            </a:r>
            <a:r>
              <a:rPr lang="es-ES" dirty="0" err="1">
                <a:latin typeface="Century Gothic" panose="020B0502020202020204" pitchFamily="34" charset="0"/>
              </a:rPr>
              <a:t>Nmin</a:t>
            </a:r>
            <a:r>
              <a:rPr lang="es-ES" dirty="0">
                <a:latin typeface="Century Gothic" panose="020B0502020202020204" pitchFamily="34" charset="0"/>
              </a:rPr>
              <a:t> &amp; NH</a:t>
            </a:r>
            <a:r>
              <a:rPr lang="es-ES" baseline="-25000" dirty="0">
                <a:latin typeface="Century Gothic" panose="020B0502020202020204" pitchFamily="34" charset="0"/>
              </a:rPr>
              <a:t>4</a:t>
            </a:r>
            <a:r>
              <a:rPr lang="es-ES" dirty="0">
                <a:latin typeface="Century Gothic" panose="020B0502020202020204" pitchFamily="34" charset="0"/>
              </a:rPr>
              <a:t>+). Aunque para </a:t>
            </a:r>
            <a:r>
              <a:rPr lang="es-ES" b="1" dirty="0">
                <a:latin typeface="Century Gothic" panose="020B0502020202020204" pitchFamily="34" charset="0"/>
              </a:rPr>
              <a:t>NO</a:t>
            </a:r>
            <a:r>
              <a:rPr lang="es-ES" b="1" baseline="-25000" dirty="0">
                <a:latin typeface="Century Gothic" panose="020B0502020202020204" pitchFamily="34" charset="0"/>
              </a:rPr>
              <a:t>3</a:t>
            </a:r>
            <a:r>
              <a:rPr lang="es-ES" b="1" dirty="0">
                <a:latin typeface="Century Gothic" panose="020B0502020202020204" pitchFamily="34" charset="0"/>
              </a:rPr>
              <a:t>-N</a:t>
            </a:r>
            <a:r>
              <a:rPr lang="es-ES" dirty="0">
                <a:latin typeface="Century Gothic" panose="020B0502020202020204" pitchFamily="34" charset="0"/>
              </a:rPr>
              <a:t> los tratamientos no presentan diferencias significativas, excepto en N80, el uso de N40 sigue siendo la mejor opción. Es decir, la </a:t>
            </a:r>
            <a:r>
              <a:rPr lang="es-ES" b="1" dirty="0">
                <a:latin typeface="Century Gothic" panose="020B0502020202020204" pitchFamily="34" charset="0"/>
              </a:rPr>
              <a:t>nitrificación</a:t>
            </a:r>
            <a:r>
              <a:rPr lang="es-ES" dirty="0">
                <a:latin typeface="Century Gothic" panose="020B0502020202020204" pitchFamily="34" charset="0"/>
              </a:rPr>
              <a:t> puede controlarse eficazmente con </a:t>
            </a:r>
            <a:r>
              <a:rPr lang="es-ES" b="1" dirty="0">
                <a:latin typeface="Century Gothic" panose="020B0502020202020204" pitchFamily="34" charset="0"/>
              </a:rPr>
              <a:t>dosis moderadas de fertilización</a:t>
            </a:r>
            <a:r>
              <a:rPr lang="es-ES" dirty="0">
                <a:latin typeface="Century Gothic" panose="020B0502020202020204" pitchFamily="34" charset="0"/>
              </a:rPr>
              <a:t>.</a:t>
            </a:r>
          </a:p>
          <a:p>
            <a:pPr algn="just"/>
            <a:endParaRPr lang="es-ES" dirty="0">
              <a:latin typeface="Century Gothic" panose="020B0502020202020204" pitchFamily="34" charset="0"/>
            </a:endParaRPr>
          </a:p>
          <a:p>
            <a:pPr algn="just"/>
            <a:r>
              <a:rPr lang="es-ES" dirty="0">
                <a:latin typeface="Century Gothic" panose="020B0502020202020204" pitchFamily="34" charset="0"/>
              </a:rPr>
              <a:t>Es esencial asegurar una correcta aleatorización dentro del </a:t>
            </a:r>
            <a:r>
              <a:rPr lang="es-ES" b="1" dirty="0">
                <a:latin typeface="Century Gothic" panose="020B0502020202020204" pitchFamily="34" charset="0"/>
              </a:rPr>
              <a:t>DBCA</a:t>
            </a:r>
            <a:r>
              <a:rPr lang="es-ES" dirty="0">
                <a:latin typeface="Century Gothic" panose="020B0502020202020204" pitchFamily="34" charset="0"/>
              </a:rPr>
              <a:t> para reducir el sesgo y manejar la heterogeneidad del suelo. Además, se recomienda realizar un análisis detallado de los residuos para verificar los supuestos de normalidad y homogeneidad de varianzas. En caso de incumplimiento, se deben considerar transformaciones de datos o métodos no paramétricos. </a:t>
            </a:r>
          </a:p>
          <a:p>
            <a:pPr algn="just"/>
            <a:endParaRPr lang="es-ES" dirty="0">
              <a:latin typeface="Century Gothic" panose="020B0502020202020204" pitchFamily="34" charset="0"/>
            </a:endParaRPr>
          </a:p>
          <a:p>
            <a:pPr algn="just"/>
            <a:r>
              <a:rPr lang="es-ES" dirty="0">
                <a:latin typeface="Century Gothic" panose="020B0502020202020204" pitchFamily="34" charset="0"/>
              </a:rPr>
              <a:t>Finalmente, la aplicación de pruebas </a:t>
            </a:r>
            <a:r>
              <a:rPr lang="es-ES" i="1" dirty="0" err="1">
                <a:latin typeface="Century Gothic" panose="020B0502020202020204" pitchFamily="34" charset="0"/>
              </a:rPr>
              <a:t>post-hoc</a:t>
            </a:r>
            <a:r>
              <a:rPr lang="es-ES" dirty="0">
                <a:latin typeface="Century Gothic" panose="020B0502020202020204" pitchFamily="34" charset="0"/>
              </a:rPr>
              <a:t>, como la prueba de Tukey, ayudará a identificar con precisión las diferencias significativas entre tratamientos, optimizando las decisiones agronómicas.</a:t>
            </a:r>
          </a:p>
        </p:txBody>
      </p:sp>
      <p:pic>
        <p:nvPicPr>
          <p:cNvPr id="7" name="Picture 6">
            <a:extLst>
              <a:ext uri="{FF2B5EF4-FFF2-40B4-BE49-F238E27FC236}">
                <a16:creationId xmlns:a16="http://schemas.microsoft.com/office/drawing/2014/main" id="{020C95C1-4628-4334-4950-732B52034DEC}"/>
              </a:ext>
            </a:extLst>
          </p:cNvPr>
          <p:cNvPicPr>
            <a:picLocks noChangeAspect="1"/>
          </p:cNvPicPr>
          <p:nvPr/>
        </p:nvPicPr>
        <p:blipFill>
          <a:blip r:embed="rId4">
            <a:alphaModFix amt="35000"/>
          </a:blip>
          <a:srcRect l="21943" r="31516"/>
          <a:stretch/>
        </p:blipFill>
        <p:spPr>
          <a:xfrm>
            <a:off x="8783024" y="1058509"/>
            <a:ext cx="4554164" cy="4892712"/>
          </a:xfrm>
          <a:prstGeom prst="rect">
            <a:avLst/>
          </a:prstGeom>
          <a:solidFill>
            <a:schemeClr val="bg1">
              <a:alpha val="0"/>
            </a:schemeClr>
          </a:solidFill>
          <a:ln>
            <a:noFill/>
          </a:ln>
        </p:spPr>
      </p:pic>
    </p:spTree>
    <p:extLst>
      <p:ext uri="{BB962C8B-B14F-4D97-AF65-F5344CB8AC3E}">
        <p14:creationId xmlns:p14="http://schemas.microsoft.com/office/powerpoint/2010/main" val="404003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8" name="Google Shape;188;p31"/>
          <p:cNvSpPr txBox="1"/>
          <p:nvPr/>
        </p:nvSpPr>
        <p:spPr>
          <a:xfrm>
            <a:off x="776029" y="2750047"/>
            <a:ext cx="1033296" cy="574304"/>
          </a:xfrm>
          <a:prstGeom prst="rect">
            <a:avLst/>
          </a:prstGeom>
          <a:noFill/>
          <a:ln>
            <a:noFill/>
          </a:ln>
        </p:spPr>
        <p:txBody>
          <a:bodyPr spcFirstLastPara="1" wrap="square" lIns="45713" tIns="22850" rIns="45713" bIns="22850" anchor="t" anchorCtr="0">
            <a:spAutoFit/>
          </a:bodyPr>
          <a:lstStyle/>
          <a:p>
            <a:pPr defTabSz="457200">
              <a:lnSpc>
                <a:spcPct val="156291"/>
              </a:lnSpc>
              <a:buClr>
                <a:srgbClr val="000000"/>
              </a:buClr>
              <a:buSzPts val="4800"/>
            </a:pPr>
            <a:r>
              <a:rPr lang="es-ES" sz="2200" b="1" kern="0" dirty="0">
                <a:solidFill>
                  <a:srgbClr val="262626"/>
                </a:solidFill>
                <a:latin typeface="Century Gothic" panose="020B0502020202020204" pitchFamily="34" charset="0"/>
                <a:ea typeface="Century Gothic"/>
                <a:cs typeface="Century Gothic"/>
                <a:sym typeface="Century Gothic"/>
              </a:rPr>
              <a:t>Curso:</a:t>
            </a:r>
            <a:endParaRPr sz="600" kern="0" dirty="0">
              <a:solidFill>
                <a:srgbClr val="262626"/>
              </a:solidFill>
              <a:latin typeface="Century Gothic" panose="020B0502020202020204" pitchFamily="34" charset="0"/>
              <a:ea typeface="Century Gothic"/>
              <a:cs typeface="Century Gothic"/>
              <a:sym typeface="Century Gothic"/>
            </a:endParaRPr>
          </a:p>
        </p:txBody>
      </p:sp>
      <p:sp>
        <p:nvSpPr>
          <p:cNvPr id="189" name="Google Shape;189;p31"/>
          <p:cNvSpPr txBox="1"/>
          <p:nvPr/>
        </p:nvSpPr>
        <p:spPr>
          <a:xfrm>
            <a:off x="1809324" y="2896587"/>
            <a:ext cx="10643179" cy="384701"/>
          </a:xfrm>
          <a:prstGeom prst="rect">
            <a:avLst/>
          </a:prstGeom>
          <a:noFill/>
          <a:ln>
            <a:noFill/>
          </a:ln>
        </p:spPr>
        <p:txBody>
          <a:bodyPr spcFirstLastPara="1" wrap="square" lIns="45713" tIns="22850" rIns="45713" bIns="22850" anchor="t" anchorCtr="0">
            <a:spAutoFit/>
          </a:bodyPr>
          <a:lstStyle/>
          <a:p>
            <a:pPr defTabSz="457200">
              <a:buClr>
                <a:srgbClr val="000000"/>
              </a:buClr>
              <a:buSzPts val="4800"/>
            </a:pPr>
            <a:r>
              <a:rPr lang="es-ES" sz="2200" kern="0" dirty="0">
                <a:solidFill>
                  <a:srgbClr val="000000"/>
                </a:solidFill>
                <a:latin typeface="Century Gothic" panose="020B0502020202020204" pitchFamily="34" charset="0"/>
                <a:ea typeface="Century Gothic"/>
                <a:cs typeface="Century Gothic"/>
                <a:sym typeface="Century Gothic"/>
              </a:rPr>
              <a:t>Diseño y Análisis de Experimentos en Ingeniería y Ciencias Ambientales</a:t>
            </a:r>
          </a:p>
        </p:txBody>
      </p:sp>
      <p:sp>
        <p:nvSpPr>
          <p:cNvPr id="190" name="Google Shape;190;p31"/>
          <p:cNvSpPr txBox="1"/>
          <p:nvPr/>
        </p:nvSpPr>
        <p:spPr>
          <a:xfrm>
            <a:off x="776029" y="4138392"/>
            <a:ext cx="6370585" cy="2442962"/>
          </a:xfrm>
          <a:prstGeom prst="rect">
            <a:avLst/>
          </a:prstGeom>
          <a:noFill/>
          <a:ln>
            <a:noFill/>
          </a:ln>
        </p:spPr>
        <p:txBody>
          <a:bodyPr spcFirstLastPara="1" wrap="square" lIns="34288" tIns="17138" rIns="34288" bIns="17138" anchor="t" anchorCtr="0">
            <a:spAutoFit/>
          </a:bodyPr>
          <a:lstStyle/>
          <a:p>
            <a:pPr defTabSz="457200">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Docente:</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		-PhD. </a:t>
            </a:r>
            <a:r>
              <a:rPr lang="fr-FR" sz="1950" kern="0" dirty="0">
                <a:solidFill>
                  <a:srgbClr val="000000"/>
                </a:solidFill>
                <a:latin typeface="Century Gothic" panose="020B0502020202020204" pitchFamily="34" charset="0"/>
                <a:ea typeface="Century Gothic"/>
                <a:cs typeface="Century Gothic"/>
                <a:sym typeface="Century Gothic"/>
              </a:rPr>
              <a:t>Christian René Encina </a:t>
            </a:r>
            <a:r>
              <a:rPr lang="fr-FR" sz="1950" kern="0" dirty="0" err="1">
                <a:solidFill>
                  <a:srgbClr val="000000"/>
                </a:solidFill>
                <a:latin typeface="Century Gothic" panose="020B0502020202020204" pitchFamily="34" charset="0"/>
                <a:ea typeface="Century Gothic"/>
                <a:cs typeface="Century Gothic"/>
                <a:sym typeface="Century Gothic"/>
              </a:rPr>
              <a:t>Zelada</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Estudiantes:</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b="1" kern="0" dirty="0">
                <a:solidFill>
                  <a:srgbClr val="000000"/>
                </a:solidFill>
                <a:latin typeface="Century Gothic" panose="020B0502020202020204" pitchFamily="34" charset="0"/>
                <a:ea typeface="Century Gothic"/>
                <a:cs typeface="Century Gothic"/>
                <a:sym typeface="Century Gothic"/>
              </a:rPr>
              <a:t>		</a:t>
            </a:r>
            <a:r>
              <a:rPr lang="es-ES" sz="1950" kern="0" dirty="0">
                <a:solidFill>
                  <a:srgbClr val="000000"/>
                </a:solidFill>
                <a:latin typeface="Century Gothic" panose="020B0502020202020204" pitchFamily="34" charset="0"/>
                <a:ea typeface="Century Gothic"/>
                <a:cs typeface="Century Gothic"/>
                <a:sym typeface="Century Gothic"/>
              </a:rPr>
              <a:t>-Agatha Prado Gárate</a:t>
            </a:r>
            <a:endParaRPr sz="195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-Gustavo De la Cruz Montalvo</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-Jhonsy O. Silva López</a:t>
            </a:r>
            <a:endParaRPr sz="700" kern="0" dirty="0">
              <a:solidFill>
                <a:srgbClr val="000000"/>
              </a:solidFill>
              <a:latin typeface="Century Gothic" panose="020B0502020202020204" pitchFamily="34" charset="0"/>
              <a:ea typeface="Century Gothic"/>
              <a:cs typeface="Century Gothic"/>
              <a:sym typeface="Century Gothic"/>
            </a:endParaRPr>
          </a:p>
          <a:p>
            <a:pPr defTabSz="457200">
              <a:spcBef>
                <a:spcPts val="390"/>
              </a:spcBef>
              <a:buClr>
                <a:srgbClr val="000000"/>
              </a:buClr>
              <a:buSzPts val="3900"/>
            </a:pPr>
            <a:r>
              <a:rPr lang="es-ES" sz="1950" kern="0" dirty="0">
                <a:solidFill>
                  <a:srgbClr val="000000"/>
                </a:solidFill>
                <a:latin typeface="Century Gothic" panose="020B0502020202020204" pitchFamily="34" charset="0"/>
                <a:ea typeface="Century Gothic"/>
                <a:cs typeface="Century Gothic"/>
                <a:sym typeface="Century Gothic"/>
              </a:rPr>
              <a:t>		-José Zevallos Ruiz</a:t>
            </a:r>
            <a:endParaRPr sz="700" kern="0" dirty="0">
              <a:solidFill>
                <a:srgbClr val="000000"/>
              </a:solidFill>
              <a:latin typeface="Century Gothic" panose="020B0502020202020204" pitchFamily="34" charset="0"/>
              <a:ea typeface="Century Gothic"/>
              <a:cs typeface="Century Gothic"/>
              <a:sym typeface="Century Gothic"/>
            </a:endParaRPr>
          </a:p>
        </p:txBody>
      </p:sp>
      <p:sp>
        <p:nvSpPr>
          <p:cNvPr id="191" name="Google Shape;191;p31"/>
          <p:cNvSpPr txBox="1"/>
          <p:nvPr/>
        </p:nvSpPr>
        <p:spPr>
          <a:xfrm>
            <a:off x="5157074" y="6539535"/>
            <a:ext cx="6967800" cy="270060"/>
          </a:xfrm>
          <a:prstGeom prst="rect">
            <a:avLst/>
          </a:prstGeom>
          <a:noFill/>
          <a:ln>
            <a:noFill/>
          </a:ln>
        </p:spPr>
        <p:txBody>
          <a:bodyPr spcFirstLastPara="1" wrap="square" lIns="34288" tIns="17138" rIns="34288" bIns="17138" anchor="t" anchorCtr="0">
            <a:spAutoFit/>
          </a:bodyPr>
          <a:lstStyle/>
          <a:p>
            <a:pPr algn="r" defTabSz="457200">
              <a:lnSpc>
                <a:spcPct val="85444"/>
              </a:lnSpc>
              <a:buClr>
                <a:srgbClr val="000000"/>
              </a:buClr>
              <a:buSzPts val="3600"/>
            </a:pPr>
            <a:r>
              <a:rPr lang="es-ES" kern="0" dirty="0">
                <a:solidFill>
                  <a:srgbClr val="000000"/>
                </a:solidFill>
                <a:latin typeface="Century Gothic" panose="020B0502020202020204" pitchFamily="34" charset="0"/>
                <a:ea typeface="Century Gothic"/>
                <a:cs typeface="Century Gothic"/>
                <a:sym typeface="Century Gothic"/>
              </a:rPr>
              <a:t> 24 septiembre de 2024, LIMA – PERÚ</a:t>
            </a:r>
            <a:endParaRPr sz="700" kern="0" dirty="0">
              <a:solidFill>
                <a:srgbClr val="000000"/>
              </a:solidFill>
              <a:latin typeface="Century Gothic" panose="020B0502020202020204" pitchFamily="34" charset="0"/>
              <a:ea typeface="Century Gothic"/>
              <a:cs typeface="Century Gothic"/>
              <a:sym typeface="Century Gothic"/>
            </a:endParaRPr>
          </a:p>
        </p:txBody>
      </p:sp>
      <p:pic>
        <p:nvPicPr>
          <p:cNvPr id="192" name="Google Shape;192;p31"/>
          <p:cNvPicPr preferRelativeResize="0"/>
          <p:nvPr/>
        </p:nvPicPr>
        <p:blipFill rotWithShape="1">
          <a:blip r:embed="rId3">
            <a:alphaModFix/>
          </a:blip>
          <a:srcRect/>
          <a:stretch/>
        </p:blipFill>
        <p:spPr>
          <a:xfrm>
            <a:off x="7146613" y="252388"/>
            <a:ext cx="2296577" cy="1289941"/>
          </a:xfrm>
          <a:prstGeom prst="rect">
            <a:avLst/>
          </a:prstGeom>
          <a:noFill/>
          <a:ln>
            <a:noFill/>
          </a:ln>
        </p:spPr>
      </p:pic>
      <p:pic>
        <p:nvPicPr>
          <p:cNvPr id="193" name="Google Shape;193;p31"/>
          <p:cNvPicPr preferRelativeResize="0"/>
          <p:nvPr/>
        </p:nvPicPr>
        <p:blipFill rotWithShape="1">
          <a:blip r:embed="rId4">
            <a:alphaModFix/>
          </a:blip>
          <a:srcRect/>
          <a:stretch/>
        </p:blipFill>
        <p:spPr>
          <a:xfrm>
            <a:off x="2473038" y="675571"/>
            <a:ext cx="3600449" cy="996351"/>
          </a:xfrm>
          <a:prstGeom prst="rect">
            <a:avLst/>
          </a:prstGeom>
          <a:noFill/>
          <a:ln>
            <a:noFill/>
          </a:ln>
        </p:spPr>
      </p:pic>
      <p:sp>
        <p:nvSpPr>
          <p:cNvPr id="194" name="Google Shape;194;p31"/>
          <p:cNvSpPr txBox="1"/>
          <p:nvPr/>
        </p:nvSpPr>
        <p:spPr>
          <a:xfrm>
            <a:off x="2802914" y="1831448"/>
            <a:ext cx="6349932" cy="784810"/>
          </a:xfrm>
          <a:prstGeom prst="rect">
            <a:avLst/>
          </a:prstGeom>
          <a:noFill/>
          <a:ln>
            <a:noFill/>
          </a:ln>
        </p:spPr>
        <p:txBody>
          <a:bodyPr spcFirstLastPara="1" wrap="square" lIns="45713" tIns="22850" rIns="45713" bIns="22850" anchor="t" anchorCtr="0">
            <a:spAutoFit/>
          </a:bodyPr>
          <a:lstStyle/>
          <a:p>
            <a:pPr algn="ctr" defTabSz="457200">
              <a:buClr>
                <a:srgbClr val="000000"/>
              </a:buClr>
              <a:buSzPts val="5400"/>
            </a:pPr>
            <a:r>
              <a:rPr lang="es-ES" sz="2400" b="1" kern="0" dirty="0">
                <a:solidFill>
                  <a:srgbClr val="000000"/>
                </a:solidFill>
                <a:latin typeface="Century Gothic" panose="020B0502020202020204" pitchFamily="34" charset="0"/>
                <a:ea typeface="Century Gothic"/>
                <a:cs typeface="Century Gothic"/>
                <a:sym typeface="Century Gothic"/>
              </a:rPr>
              <a:t>Doctorado en Ingeniería y Ciencias Ambientales - DICA</a:t>
            </a:r>
            <a:endParaRPr sz="700" kern="0" dirty="0">
              <a:solidFill>
                <a:srgbClr val="000000"/>
              </a:solidFill>
              <a:latin typeface="Century Gothic" panose="020B0502020202020204" pitchFamily="34" charset="0"/>
              <a:ea typeface="Century Gothic"/>
              <a:cs typeface="Century Gothic"/>
              <a:sym typeface="Century Gothic"/>
            </a:endParaRPr>
          </a:p>
        </p:txBody>
      </p:sp>
      <p:pic>
        <p:nvPicPr>
          <p:cNvPr id="195" name="Google Shape;195;p31"/>
          <p:cNvPicPr preferRelativeResize="0"/>
          <p:nvPr/>
        </p:nvPicPr>
        <p:blipFill rotWithShape="1">
          <a:blip r:embed="rId5">
            <a:alphaModFix/>
          </a:blip>
          <a:srcRect/>
          <a:stretch/>
        </p:blipFill>
        <p:spPr>
          <a:xfrm>
            <a:off x="9364531" y="5497434"/>
            <a:ext cx="2629408" cy="776497"/>
          </a:xfrm>
          <a:prstGeom prst="rect">
            <a:avLst/>
          </a:prstGeom>
          <a:noFill/>
          <a:ln>
            <a:noFill/>
          </a:ln>
        </p:spPr>
      </p:pic>
      <p:pic>
        <p:nvPicPr>
          <p:cNvPr id="196" name="Google Shape;196;p31"/>
          <p:cNvPicPr preferRelativeResize="0"/>
          <p:nvPr/>
        </p:nvPicPr>
        <p:blipFill rotWithShape="1">
          <a:blip r:embed="rId6">
            <a:alphaModFix/>
          </a:blip>
          <a:srcRect l="-1183" t="25997" r="1178" b="30937"/>
          <a:stretch/>
        </p:blipFill>
        <p:spPr>
          <a:xfrm>
            <a:off x="9905613" y="4436497"/>
            <a:ext cx="2143125" cy="922952"/>
          </a:xfrm>
          <a:prstGeom prst="rect">
            <a:avLst/>
          </a:prstGeom>
          <a:noFill/>
          <a:ln>
            <a:noFill/>
          </a:ln>
        </p:spPr>
      </p:pic>
      <p:sp>
        <p:nvSpPr>
          <p:cNvPr id="197" name="Google Shape;197;p31"/>
          <p:cNvSpPr txBox="1"/>
          <p:nvPr/>
        </p:nvSpPr>
        <p:spPr>
          <a:xfrm>
            <a:off x="1918896" y="3517490"/>
            <a:ext cx="9592520" cy="384701"/>
          </a:xfrm>
          <a:prstGeom prst="rect">
            <a:avLst/>
          </a:prstGeom>
          <a:noFill/>
          <a:ln>
            <a:noFill/>
          </a:ln>
        </p:spPr>
        <p:txBody>
          <a:bodyPr spcFirstLastPara="1" wrap="square" lIns="45713" tIns="22850" rIns="45713" bIns="22850" anchor="t" anchorCtr="0">
            <a:spAutoFit/>
          </a:bodyPr>
          <a:lstStyle/>
          <a:p>
            <a:pPr algn="just" defTabSz="457200">
              <a:buClr>
                <a:srgbClr val="000000"/>
              </a:buClr>
              <a:buSzPts val="4800"/>
            </a:pPr>
            <a:r>
              <a:rPr lang="es-ES" sz="2200" i="1" kern="0" dirty="0">
                <a:solidFill>
                  <a:srgbClr val="000000"/>
                </a:solidFill>
                <a:latin typeface="Century Gothic" panose="020B0502020202020204" pitchFamily="34" charset="0"/>
                <a:ea typeface="Century Gothic"/>
                <a:cs typeface="Century Gothic"/>
                <a:sym typeface="Century Gothic"/>
              </a:rPr>
              <a:t>Pr</a:t>
            </a:r>
            <a:r>
              <a:rPr lang="es-419" sz="2200" i="1" kern="0" dirty="0" err="1">
                <a:solidFill>
                  <a:srgbClr val="000000"/>
                </a:solidFill>
                <a:latin typeface="Century Gothic" panose="020B0502020202020204" pitchFamily="34" charset="0"/>
                <a:ea typeface="Century Gothic"/>
                <a:cs typeface="Century Gothic"/>
                <a:sym typeface="Century Gothic"/>
              </a:rPr>
              <a:t>áctica</a:t>
            </a:r>
            <a:r>
              <a:rPr lang="es-419" sz="2200" i="1" kern="0" dirty="0">
                <a:solidFill>
                  <a:srgbClr val="000000"/>
                </a:solidFill>
                <a:latin typeface="Century Gothic" panose="020B0502020202020204" pitchFamily="34" charset="0"/>
                <a:ea typeface="Century Gothic"/>
                <a:cs typeface="Century Gothic"/>
                <a:sym typeface="Century Gothic"/>
              </a:rPr>
              <a:t> 4: </a:t>
            </a:r>
            <a:r>
              <a:rPr lang="es-ES" sz="2200" i="1" kern="0" dirty="0">
                <a:solidFill>
                  <a:srgbClr val="000000"/>
                </a:solidFill>
                <a:latin typeface="Century Gothic" panose="020B0502020202020204" pitchFamily="34" charset="0"/>
                <a:cs typeface="Arial"/>
                <a:sym typeface="Arial"/>
              </a:rPr>
              <a:t>Pruebas estadísticas (DBCA)</a:t>
            </a:r>
            <a:endParaRPr lang="en-US" sz="2200" i="1" kern="0" dirty="0">
              <a:solidFill>
                <a:srgbClr val="000000"/>
              </a:solidFill>
              <a:latin typeface="Century Gothic" panose="020B0502020202020204" pitchFamily="34" charset="0"/>
              <a:cs typeface="Arial"/>
              <a:sym typeface="Arial"/>
            </a:endParaRPr>
          </a:p>
        </p:txBody>
      </p:sp>
      <p:sp>
        <p:nvSpPr>
          <p:cNvPr id="198" name="Google Shape;198;p31"/>
          <p:cNvSpPr txBox="1"/>
          <p:nvPr/>
        </p:nvSpPr>
        <p:spPr>
          <a:xfrm>
            <a:off x="776029" y="3384201"/>
            <a:ext cx="997200" cy="574304"/>
          </a:xfrm>
          <a:prstGeom prst="rect">
            <a:avLst/>
          </a:prstGeom>
          <a:noFill/>
          <a:ln>
            <a:noFill/>
          </a:ln>
        </p:spPr>
        <p:txBody>
          <a:bodyPr spcFirstLastPara="1" wrap="square" lIns="45713" tIns="22850" rIns="45713" bIns="22850" anchor="t" anchorCtr="0">
            <a:spAutoFit/>
          </a:bodyPr>
          <a:lstStyle/>
          <a:p>
            <a:pPr defTabSz="457200">
              <a:lnSpc>
                <a:spcPct val="156291"/>
              </a:lnSpc>
              <a:buClr>
                <a:srgbClr val="000000"/>
              </a:buClr>
              <a:buSzPts val="4800"/>
            </a:pPr>
            <a:r>
              <a:rPr lang="es-ES" sz="2200" b="1" kern="0" dirty="0">
                <a:solidFill>
                  <a:srgbClr val="262626"/>
                </a:solidFill>
                <a:latin typeface="Century Gothic" panose="020B0502020202020204" pitchFamily="34" charset="0"/>
                <a:ea typeface="Century Gothic"/>
                <a:cs typeface="Century Gothic"/>
                <a:sym typeface="Century Gothic"/>
              </a:rPr>
              <a:t>Tema:</a:t>
            </a:r>
            <a:endParaRPr sz="600" kern="0" dirty="0">
              <a:solidFill>
                <a:srgbClr val="262626"/>
              </a:solidFill>
              <a:latin typeface="Century Gothic" panose="020B0502020202020204" pitchFamily="34" charset="0"/>
              <a:ea typeface="Century Gothic"/>
              <a:cs typeface="Century Gothic"/>
              <a:sym typeface="Century Gothic"/>
            </a:endParaRPr>
          </a:p>
        </p:txBody>
      </p:sp>
      <p:pic>
        <p:nvPicPr>
          <p:cNvPr id="1026" name="Picture 2" descr="Market penetration icon">
            <a:extLst>
              <a:ext uri="{FF2B5EF4-FFF2-40B4-BE49-F238E27FC236}">
                <a16:creationId xmlns:a16="http://schemas.microsoft.com/office/drawing/2014/main" id="{44C023F1-5041-5ABD-4EA8-24282BDDE371}"/>
              </a:ext>
            </a:extLst>
          </p:cNvPr>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1588" y="6375029"/>
            <a:ext cx="475918" cy="47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46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90" name="Google Shape;290;p32"/>
          <p:cNvSpPr txBox="1"/>
          <p:nvPr/>
        </p:nvSpPr>
        <p:spPr>
          <a:xfrm>
            <a:off x="544125" y="2207948"/>
            <a:ext cx="7242636" cy="3370133"/>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1. Artículo</a:t>
            </a:r>
          </a:p>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  2. Objetivos</a:t>
            </a:r>
          </a:p>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    3. Marco teórico</a:t>
            </a:r>
          </a:p>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    4. Metodología</a:t>
            </a:r>
          </a:p>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  5. Resultados</a:t>
            </a:r>
          </a:p>
          <a:p>
            <a:pPr defTabSz="457200">
              <a:lnSpc>
                <a:spcPct val="150000"/>
              </a:lnSpc>
              <a:buClr>
                <a:srgbClr val="000000"/>
              </a:buClr>
              <a:buSzPts val="4400"/>
            </a:pPr>
            <a:r>
              <a:rPr lang="es-ES" sz="2400" kern="0" dirty="0">
                <a:solidFill>
                  <a:srgbClr val="000000"/>
                </a:solidFill>
                <a:latin typeface="Century Gothic" panose="020B0502020202020204" pitchFamily="34" charset="0"/>
                <a:ea typeface="Century Gothic"/>
                <a:cs typeface="Century Gothic"/>
                <a:sym typeface="Century Gothic"/>
              </a:rPr>
              <a:t>6. Conclusiones y recomendaciones</a:t>
            </a:r>
          </a:p>
        </p:txBody>
      </p:sp>
      <p:cxnSp>
        <p:nvCxnSpPr>
          <p:cNvPr id="286" name="Google Shape;286;p32"/>
          <p:cNvCxnSpPr/>
          <p:nvPr/>
        </p:nvCxnSpPr>
        <p:spPr>
          <a:xfrm>
            <a:off x="617408" y="6495617"/>
            <a:ext cx="10770710" cy="0"/>
          </a:xfrm>
          <a:prstGeom prst="straightConnector1">
            <a:avLst/>
          </a:prstGeom>
          <a:noFill/>
          <a:ln w="38100" cap="flat" cmpd="sng">
            <a:solidFill>
              <a:srgbClr val="8CB64A"/>
            </a:solidFill>
            <a:prstDash val="solid"/>
            <a:miter lim="800000"/>
            <a:headEnd type="none" w="sm" len="sm"/>
            <a:tailEnd type="none" w="sm" len="sm"/>
          </a:ln>
        </p:spPr>
      </p:cxnSp>
      <p:pic>
        <p:nvPicPr>
          <p:cNvPr id="288" name="Google Shape;288;p32"/>
          <p:cNvPicPr preferRelativeResize="0"/>
          <p:nvPr/>
        </p:nvPicPr>
        <p:blipFill rotWithShape="1">
          <a:blip r:embed="rId3">
            <a:alphaModFix amt="20000"/>
          </a:blip>
          <a:srcRect r="61417"/>
          <a:stretch/>
        </p:blipFill>
        <p:spPr>
          <a:xfrm>
            <a:off x="11418598" y="2422843"/>
            <a:ext cx="771542" cy="2316681"/>
          </a:xfrm>
          <a:prstGeom prst="rect">
            <a:avLst/>
          </a:prstGeom>
          <a:noFill/>
          <a:ln>
            <a:noFill/>
          </a:ln>
        </p:spPr>
      </p:pic>
      <p:pic>
        <p:nvPicPr>
          <p:cNvPr id="291" name="Google Shape;291;p32"/>
          <p:cNvPicPr preferRelativeResize="0"/>
          <p:nvPr/>
        </p:nvPicPr>
        <p:blipFill rotWithShape="1">
          <a:blip r:embed="rId4">
            <a:alphaModFix amt="35000"/>
          </a:blip>
          <a:srcRect l="77466"/>
          <a:stretch/>
        </p:blipFill>
        <p:spPr>
          <a:xfrm>
            <a:off x="71692" y="633778"/>
            <a:ext cx="1248092" cy="6236749"/>
          </a:xfrm>
          <a:prstGeom prst="rect">
            <a:avLst/>
          </a:prstGeom>
          <a:noFill/>
          <a:ln>
            <a:noFill/>
          </a:ln>
        </p:spPr>
      </p:pic>
      <p:pic>
        <p:nvPicPr>
          <p:cNvPr id="1026" name="Picture 2" descr="Aprendiendo R studio. - 1 Introducción">
            <a:extLst>
              <a:ext uri="{FF2B5EF4-FFF2-40B4-BE49-F238E27FC236}">
                <a16:creationId xmlns:a16="http://schemas.microsoft.com/office/drawing/2014/main" id="{D5067F2B-BAAE-E109-BA48-A68530618FC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36753" y="1970869"/>
            <a:ext cx="2830855" cy="99411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68;g2e5a8b74c22_0_0">
            <a:extLst>
              <a:ext uri="{FF2B5EF4-FFF2-40B4-BE49-F238E27FC236}">
                <a16:creationId xmlns:a16="http://schemas.microsoft.com/office/drawing/2014/main" id="{C1498558-FA83-846A-D52B-9A4CB0E4EF1D}"/>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5" name="Imagen 4">
            <a:extLst>
              <a:ext uri="{FF2B5EF4-FFF2-40B4-BE49-F238E27FC236}">
                <a16:creationId xmlns:a16="http://schemas.microsoft.com/office/drawing/2014/main" id="{6991C814-C1B7-BC8E-5E5A-905E6A1B68DB}"/>
              </a:ext>
            </a:extLst>
          </p:cNvPr>
          <p:cNvPicPr>
            <a:picLocks noChangeAspect="1"/>
          </p:cNvPicPr>
          <p:nvPr/>
        </p:nvPicPr>
        <p:blipFill>
          <a:blip r:embed="rId6"/>
          <a:srcRect l="2532" t="3854" r="9190" b="3757"/>
          <a:stretch/>
        </p:blipFill>
        <p:spPr>
          <a:xfrm>
            <a:off x="7739991" y="3148048"/>
            <a:ext cx="2046792" cy="2124678"/>
          </a:xfrm>
          <a:prstGeom prst="rect">
            <a:avLst/>
          </a:prstGeom>
        </p:spPr>
      </p:pic>
      <p:pic>
        <p:nvPicPr>
          <p:cNvPr id="4" name="Google Shape;265;g2e5a8b74c22_0_0" descr="Universidad Nacional Agraria La Molina (UNALM) - Carreras y costos">
            <a:extLst>
              <a:ext uri="{FF2B5EF4-FFF2-40B4-BE49-F238E27FC236}">
                <a16:creationId xmlns:a16="http://schemas.microsoft.com/office/drawing/2014/main" id="{25FEBC88-2EC8-80F8-799E-99B4DDA79A76}"/>
              </a:ext>
            </a:extLst>
          </p:cNvPr>
          <p:cNvPicPr preferRelativeResize="0"/>
          <p:nvPr/>
        </p:nvPicPr>
        <p:blipFill rotWithShape="1">
          <a:blip r:embed="rId7">
            <a:alphaModFix/>
          </a:blip>
          <a:srcRect l="12839" r="16338" b="26696"/>
          <a:stretch/>
        </p:blipFill>
        <p:spPr>
          <a:xfrm>
            <a:off x="72002" y="98908"/>
            <a:ext cx="558092" cy="593242"/>
          </a:xfrm>
          <a:prstGeom prst="rect">
            <a:avLst/>
          </a:prstGeom>
          <a:noFill/>
          <a:ln>
            <a:noFill/>
          </a:ln>
        </p:spPr>
      </p:pic>
      <p:pic>
        <p:nvPicPr>
          <p:cNvPr id="6" name="Picture 5">
            <a:extLst>
              <a:ext uri="{FF2B5EF4-FFF2-40B4-BE49-F238E27FC236}">
                <a16:creationId xmlns:a16="http://schemas.microsoft.com/office/drawing/2014/main" id="{39B819BC-AE10-162C-909D-53BD2084A3A5}"/>
              </a:ext>
            </a:extLst>
          </p:cNvPr>
          <p:cNvPicPr>
            <a:picLocks noChangeAspect="1"/>
          </p:cNvPicPr>
          <p:nvPr/>
        </p:nvPicPr>
        <p:blipFill>
          <a:blip r:embed="rId8"/>
          <a:stretch>
            <a:fillRect/>
          </a:stretch>
        </p:blipFill>
        <p:spPr>
          <a:xfrm>
            <a:off x="11520407" y="74228"/>
            <a:ext cx="593241" cy="593241"/>
          </a:xfrm>
          <a:prstGeom prst="rect">
            <a:avLst/>
          </a:prstGeom>
        </p:spPr>
      </p:pic>
      <p:sp>
        <p:nvSpPr>
          <p:cNvPr id="7" name="Google Shape;269;g2e5a8b74c22_0_0">
            <a:extLst>
              <a:ext uri="{FF2B5EF4-FFF2-40B4-BE49-F238E27FC236}">
                <a16:creationId xmlns:a16="http://schemas.microsoft.com/office/drawing/2014/main" id="{5059944B-B283-8C9D-A8F4-A4400A7A2AF5}"/>
              </a:ext>
            </a:extLst>
          </p:cNvPr>
          <p:cNvSpPr txBox="1"/>
          <p:nvPr/>
        </p:nvSpPr>
        <p:spPr>
          <a:xfrm>
            <a:off x="959796" y="149958"/>
            <a:ext cx="10291947" cy="450000"/>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0. Contenido</a:t>
            </a:r>
            <a:endParaRPr sz="2600" b="1" kern="0" dirty="0">
              <a:solidFill>
                <a:srgbClr val="56855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3A258-F14F-7C2B-D44B-66BFF760920C}"/>
              </a:ext>
            </a:extLst>
          </p:cNvPr>
          <p:cNvPicPr>
            <a:picLocks noChangeAspect="1"/>
          </p:cNvPicPr>
          <p:nvPr/>
        </p:nvPicPr>
        <p:blipFill>
          <a:blip r:embed="rId2"/>
          <a:stretch>
            <a:fillRect/>
          </a:stretch>
        </p:blipFill>
        <p:spPr>
          <a:xfrm>
            <a:off x="9129695" y="1224255"/>
            <a:ext cx="1872600" cy="1872600"/>
          </a:xfrm>
          <a:prstGeom prst="rect">
            <a:avLst/>
          </a:prstGeom>
        </p:spPr>
      </p:pic>
      <p:pic>
        <p:nvPicPr>
          <p:cNvPr id="11" name="Picture 10">
            <a:extLst>
              <a:ext uri="{FF2B5EF4-FFF2-40B4-BE49-F238E27FC236}">
                <a16:creationId xmlns:a16="http://schemas.microsoft.com/office/drawing/2014/main" id="{325EE912-5323-D0BC-EEA5-AD9CD1A29ADB}"/>
              </a:ext>
            </a:extLst>
          </p:cNvPr>
          <p:cNvPicPr>
            <a:picLocks noChangeAspect="1"/>
          </p:cNvPicPr>
          <p:nvPr/>
        </p:nvPicPr>
        <p:blipFill>
          <a:blip r:embed="rId3"/>
          <a:stretch>
            <a:fillRect/>
          </a:stretch>
        </p:blipFill>
        <p:spPr>
          <a:xfrm>
            <a:off x="8938067" y="3326860"/>
            <a:ext cx="2255857" cy="2741986"/>
          </a:xfrm>
          <a:prstGeom prst="rect">
            <a:avLst/>
          </a:prstGeom>
        </p:spPr>
      </p:pic>
      <p:cxnSp>
        <p:nvCxnSpPr>
          <p:cNvPr id="2" name="Google Shape;267;g2e5a8b74c22_0_0">
            <a:extLst>
              <a:ext uri="{FF2B5EF4-FFF2-40B4-BE49-F238E27FC236}">
                <a16:creationId xmlns:a16="http://schemas.microsoft.com/office/drawing/2014/main" id="{E5094835-21CB-8D1C-13D1-6F183083278D}"/>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sp>
        <p:nvSpPr>
          <p:cNvPr id="6" name="Google Shape;269;g2e5a8b74c22_0_0">
            <a:extLst>
              <a:ext uri="{FF2B5EF4-FFF2-40B4-BE49-F238E27FC236}">
                <a16:creationId xmlns:a16="http://schemas.microsoft.com/office/drawing/2014/main" id="{8E71AE07-3BE9-E4ED-6882-FDC183DDB804}"/>
              </a:ext>
            </a:extLst>
          </p:cNvPr>
          <p:cNvSpPr txBox="1"/>
          <p:nvPr/>
        </p:nvSpPr>
        <p:spPr>
          <a:xfrm>
            <a:off x="959796" y="149958"/>
            <a:ext cx="10291947" cy="450000"/>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1. Artículo</a:t>
            </a:r>
            <a:endParaRPr sz="2600" b="1" kern="0" dirty="0">
              <a:solidFill>
                <a:srgbClr val="568551"/>
              </a:solidFill>
              <a:latin typeface="Century Gothic"/>
              <a:ea typeface="Century Gothic"/>
              <a:cs typeface="Century Gothic"/>
              <a:sym typeface="Century Gothic"/>
            </a:endParaRPr>
          </a:p>
        </p:txBody>
      </p:sp>
      <p:sp>
        <p:nvSpPr>
          <p:cNvPr id="14" name="TextBox 22">
            <a:extLst>
              <a:ext uri="{FF2B5EF4-FFF2-40B4-BE49-F238E27FC236}">
                <a16:creationId xmlns:a16="http://schemas.microsoft.com/office/drawing/2014/main" id="{54157279-36B4-7F88-BBE5-D3C7CEA42481}"/>
              </a:ext>
            </a:extLst>
          </p:cNvPr>
          <p:cNvSpPr txBox="1"/>
          <p:nvPr/>
        </p:nvSpPr>
        <p:spPr>
          <a:xfrm>
            <a:off x="748582" y="5754202"/>
            <a:ext cx="6098058" cy="338554"/>
          </a:xfrm>
          <a:prstGeom prst="rect">
            <a:avLst/>
          </a:prstGeom>
          <a:noFill/>
        </p:spPr>
        <p:txBody>
          <a:bodyPr wrap="square">
            <a:spAutoFit/>
          </a:bodyPr>
          <a:lstStyle/>
          <a:p>
            <a:r>
              <a:rPr lang="en-US" sz="1600" dirty="0">
                <a:latin typeface="Century Gothic" panose="020B0502020202020204" pitchFamily="34" charset="0"/>
              </a:rPr>
              <a:t>Hendrik </a:t>
            </a:r>
            <a:r>
              <a:rPr lang="en-US" sz="1600" i="1" dirty="0">
                <a:latin typeface="Century Gothic" panose="020B0502020202020204" pitchFamily="34" charset="0"/>
              </a:rPr>
              <a:t>et al. </a:t>
            </a:r>
            <a:r>
              <a:rPr lang="en-US" sz="1600" dirty="0">
                <a:latin typeface="Century Gothic" panose="020B0502020202020204" pitchFamily="34" charset="0"/>
              </a:rPr>
              <a:t>(2020)</a:t>
            </a:r>
          </a:p>
        </p:txBody>
      </p:sp>
      <p:sp>
        <p:nvSpPr>
          <p:cNvPr id="16" name="TextBox 27">
            <a:extLst>
              <a:ext uri="{FF2B5EF4-FFF2-40B4-BE49-F238E27FC236}">
                <a16:creationId xmlns:a16="http://schemas.microsoft.com/office/drawing/2014/main" id="{765D583C-C303-71D9-87C5-15A69550CAEB}"/>
              </a:ext>
            </a:extLst>
          </p:cNvPr>
          <p:cNvSpPr txBox="1"/>
          <p:nvPr/>
        </p:nvSpPr>
        <p:spPr>
          <a:xfrm>
            <a:off x="748582" y="6092756"/>
            <a:ext cx="6098058" cy="338554"/>
          </a:xfrm>
          <a:prstGeom prst="rect">
            <a:avLst/>
          </a:prstGeom>
          <a:noFill/>
        </p:spPr>
        <p:txBody>
          <a:bodyPr wrap="square">
            <a:spAutoFit/>
          </a:bodyPr>
          <a:lstStyle/>
          <a:p>
            <a:r>
              <a:rPr lang="es-PE" sz="1600" b="0" i="0" u="none" strike="noStrike" dirty="0">
                <a:solidFill>
                  <a:srgbClr val="333333"/>
                </a:solidFill>
                <a:effectLst/>
                <a:latin typeface="Century Gothic" panose="020B0502020202020204" pitchFamily="34" charset="0"/>
                <a:hlinkClick r:id="rId4"/>
              </a:rPr>
              <a:t>https://doi.org/10.3390/atmos11090925</a:t>
            </a:r>
            <a:r>
              <a:rPr lang="es-PE" sz="1600" b="0" i="0" u="none" strike="noStrike" dirty="0">
                <a:solidFill>
                  <a:srgbClr val="333333"/>
                </a:solidFill>
                <a:effectLst/>
                <a:latin typeface="Century Gothic" panose="020B0502020202020204" pitchFamily="34" charset="0"/>
              </a:rPr>
              <a:t> </a:t>
            </a:r>
          </a:p>
        </p:txBody>
      </p:sp>
      <p:pic>
        <p:nvPicPr>
          <p:cNvPr id="7" name="Imagen 6">
            <a:extLst>
              <a:ext uri="{FF2B5EF4-FFF2-40B4-BE49-F238E27FC236}">
                <a16:creationId xmlns:a16="http://schemas.microsoft.com/office/drawing/2014/main" id="{B88129C9-8027-85B0-3669-D189306584FA}"/>
              </a:ext>
            </a:extLst>
          </p:cNvPr>
          <p:cNvPicPr>
            <a:picLocks noChangeAspect="1"/>
          </p:cNvPicPr>
          <p:nvPr/>
        </p:nvPicPr>
        <p:blipFill>
          <a:blip r:embed="rId5"/>
          <a:stretch>
            <a:fillRect/>
          </a:stretch>
        </p:blipFill>
        <p:spPr>
          <a:xfrm>
            <a:off x="748582" y="1323565"/>
            <a:ext cx="7601905" cy="4261360"/>
          </a:xfrm>
          <a:prstGeom prst="rect">
            <a:avLst/>
          </a:prstGeom>
        </p:spPr>
      </p:pic>
      <p:pic>
        <p:nvPicPr>
          <p:cNvPr id="12" name="Google Shape;265;g2e5a8b74c22_0_0" descr="Universidad Nacional Agraria La Molina (UNALM) - Carreras y costos">
            <a:extLst>
              <a:ext uri="{FF2B5EF4-FFF2-40B4-BE49-F238E27FC236}">
                <a16:creationId xmlns:a16="http://schemas.microsoft.com/office/drawing/2014/main" id="{41EDB615-9923-20D3-E6BC-219837FF7F54}"/>
              </a:ext>
            </a:extLst>
          </p:cNvPr>
          <p:cNvPicPr preferRelativeResize="0"/>
          <p:nvPr/>
        </p:nvPicPr>
        <p:blipFill rotWithShape="1">
          <a:blip r:embed="rId6">
            <a:alphaModFix/>
          </a:blip>
          <a:srcRect l="12839" r="16338" b="26696"/>
          <a:stretch/>
        </p:blipFill>
        <p:spPr>
          <a:xfrm>
            <a:off x="72002" y="98908"/>
            <a:ext cx="558092" cy="593242"/>
          </a:xfrm>
          <a:prstGeom prst="rect">
            <a:avLst/>
          </a:prstGeom>
          <a:noFill/>
          <a:ln>
            <a:noFill/>
          </a:ln>
        </p:spPr>
      </p:pic>
      <p:pic>
        <p:nvPicPr>
          <p:cNvPr id="13" name="Picture 12">
            <a:extLst>
              <a:ext uri="{FF2B5EF4-FFF2-40B4-BE49-F238E27FC236}">
                <a16:creationId xmlns:a16="http://schemas.microsoft.com/office/drawing/2014/main" id="{E6F09B19-4348-5C17-C501-5BC9ABEFAB39}"/>
              </a:ext>
            </a:extLst>
          </p:cNvPr>
          <p:cNvPicPr>
            <a:picLocks noChangeAspect="1"/>
          </p:cNvPicPr>
          <p:nvPr/>
        </p:nvPicPr>
        <p:blipFill>
          <a:blip r:embed="rId7"/>
          <a:stretch>
            <a:fillRect/>
          </a:stretch>
        </p:blipFill>
        <p:spPr>
          <a:xfrm>
            <a:off x="11520407" y="74228"/>
            <a:ext cx="593241" cy="593241"/>
          </a:xfrm>
          <a:prstGeom prst="rect">
            <a:avLst/>
          </a:prstGeom>
        </p:spPr>
      </p:pic>
    </p:spTree>
    <p:extLst>
      <p:ext uri="{BB962C8B-B14F-4D97-AF65-F5344CB8AC3E}">
        <p14:creationId xmlns:p14="http://schemas.microsoft.com/office/powerpoint/2010/main" val="2520923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67;g2e5a8b74c22_0_0">
            <a:extLst>
              <a:ext uri="{FF2B5EF4-FFF2-40B4-BE49-F238E27FC236}">
                <a16:creationId xmlns:a16="http://schemas.microsoft.com/office/drawing/2014/main" id="{E5094835-21CB-8D1C-13D1-6F183083278D}"/>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sp>
        <p:nvSpPr>
          <p:cNvPr id="11" name="CuadroTexto 10">
            <a:extLst>
              <a:ext uri="{FF2B5EF4-FFF2-40B4-BE49-F238E27FC236}">
                <a16:creationId xmlns:a16="http://schemas.microsoft.com/office/drawing/2014/main" id="{C577BE13-55D2-E780-DC9C-B74D412E479D}"/>
              </a:ext>
            </a:extLst>
          </p:cNvPr>
          <p:cNvSpPr txBox="1"/>
          <p:nvPr/>
        </p:nvSpPr>
        <p:spPr>
          <a:xfrm>
            <a:off x="1076671" y="944803"/>
            <a:ext cx="9551963" cy="5078313"/>
          </a:xfrm>
          <a:prstGeom prst="rect">
            <a:avLst/>
          </a:prstGeom>
          <a:noFill/>
        </p:spPr>
        <p:txBody>
          <a:bodyPr wrap="square">
            <a:spAutoFit/>
          </a:bodyPr>
          <a:lstStyle/>
          <a:p>
            <a:pPr marL="0" marR="0" algn="just">
              <a:spcBef>
                <a:spcPts val="0"/>
              </a:spcBef>
              <a:spcAft>
                <a:spcPts val="0"/>
              </a:spcAft>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r>
              <a:rPr lang="es-ES" b="1" kern="0" dirty="0">
                <a:solidFill>
                  <a:srgbClr val="000000"/>
                </a:solidFill>
                <a:latin typeface="Century Gothic" panose="020B0502020202020204" pitchFamily="34" charset="0"/>
                <a:sym typeface="Lora"/>
              </a:rPr>
              <a:t>Objetivo general</a:t>
            </a:r>
          </a:p>
          <a:p>
            <a:pPr marL="0" marR="0" algn="just">
              <a:spcBef>
                <a:spcPts val="0"/>
              </a:spcBef>
              <a:spcAft>
                <a:spcPts val="0"/>
              </a:spcAft>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endParaRPr lang="en-US" b="1" kern="0" dirty="0">
              <a:solidFill>
                <a:srgbClr val="000000"/>
              </a:solidFill>
              <a:latin typeface="Century Gothic" panose="020B0502020202020204" pitchFamily="34" charset="0"/>
              <a:sym typeface="Lora"/>
            </a:endParaRPr>
          </a:p>
          <a:p>
            <a:pPr marL="342900" marR="0" lvl="0" indent="-342900" algn="just">
              <a:spcBef>
                <a:spcPts val="0"/>
              </a:spcBef>
              <a:spcAft>
                <a:spcPts val="0"/>
              </a:spcAft>
              <a:buFont typeface="Arial" panose="020B0604020202020204" pitchFamily="34" charset="0"/>
              <a:buChar char="•"/>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r>
              <a:rPr lang="es-ES" kern="0" dirty="0">
                <a:solidFill>
                  <a:srgbClr val="000000"/>
                </a:solidFill>
                <a:latin typeface="Century Gothic" panose="020B0502020202020204" pitchFamily="34" charset="0"/>
                <a:sym typeface="Lora"/>
              </a:rPr>
              <a:t>Aplicar </a:t>
            </a:r>
            <a:r>
              <a:rPr lang="es-ES" b="1" kern="0" dirty="0">
                <a:solidFill>
                  <a:srgbClr val="568551"/>
                </a:solidFill>
                <a:latin typeface="Century Gothic" panose="020B0502020202020204" pitchFamily="34" charset="0"/>
                <a:sym typeface="Lora"/>
              </a:rPr>
              <a:t>pruebas estadísticas </a:t>
            </a:r>
            <a:r>
              <a:rPr lang="es-ES" kern="0" dirty="0">
                <a:solidFill>
                  <a:srgbClr val="000000"/>
                </a:solidFill>
                <a:latin typeface="Century Gothic" panose="020B0502020202020204" pitchFamily="34" charset="0"/>
                <a:sym typeface="Lora"/>
              </a:rPr>
              <a:t>para analizar y comparar datos de tamaños de fibras evaluados con el equipo Bauer </a:t>
            </a:r>
            <a:r>
              <a:rPr lang="es-ES" kern="0" dirty="0" err="1">
                <a:solidFill>
                  <a:srgbClr val="000000"/>
                </a:solidFill>
                <a:latin typeface="Century Gothic" panose="020B0502020202020204" pitchFamily="34" charset="0"/>
                <a:sym typeface="Lora"/>
              </a:rPr>
              <a:t>McNett</a:t>
            </a:r>
            <a:r>
              <a:rPr lang="es-ES" kern="0" dirty="0">
                <a:solidFill>
                  <a:srgbClr val="000000"/>
                </a:solidFill>
                <a:latin typeface="Century Gothic" panose="020B0502020202020204" pitchFamily="34" charset="0"/>
                <a:sym typeface="Lora"/>
              </a:rPr>
              <a:t>, utilizando como base el artículo “</a:t>
            </a:r>
            <a:r>
              <a:rPr lang="en-US" i="1" kern="0" dirty="0">
                <a:solidFill>
                  <a:srgbClr val="000000"/>
                </a:solidFill>
                <a:latin typeface="Century Gothic" panose="020B0502020202020204" pitchFamily="34" charset="0"/>
                <a:sym typeface="Lora"/>
              </a:rPr>
              <a:t>Grazing under Irrigation Affects N</a:t>
            </a:r>
            <a:r>
              <a:rPr lang="en-US" i="1" kern="0" baseline="-25000" dirty="0">
                <a:solidFill>
                  <a:srgbClr val="000000"/>
                </a:solidFill>
                <a:latin typeface="Century Gothic" panose="020B0502020202020204" pitchFamily="34" charset="0"/>
                <a:sym typeface="Lora"/>
              </a:rPr>
              <a:t>2</a:t>
            </a:r>
            <a:r>
              <a:rPr lang="en-US" i="1" kern="0" dirty="0">
                <a:solidFill>
                  <a:srgbClr val="000000"/>
                </a:solidFill>
                <a:latin typeface="Century Gothic" panose="020B0502020202020204" pitchFamily="34" charset="0"/>
                <a:sym typeface="Lora"/>
              </a:rPr>
              <a:t>O-Emissions Substantially in South Africa</a:t>
            </a:r>
            <a:r>
              <a:rPr lang="es-ES" kern="0" dirty="0">
                <a:solidFill>
                  <a:srgbClr val="000000"/>
                </a:solidFill>
                <a:latin typeface="Century Gothic" panose="020B0502020202020204" pitchFamily="34" charset="0"/>
                <a:sym typeface="Lora"/>
              </a:rPr>
              <a:t>”.</a:t>
            </a:r>
            <a:endParaRPr lang="en-US" kern="0" dirty="0">
              <a:solidFill>
                <a:srgbClr val="000000"/>
              </a:solidFill>
              <a:latin typeface="Century Gothic" panose="020B0502020202020204" pitchFamily="34" charset="0"/>
              <a:sym typeface="Lora"/>
            </a:endParaRPr>
          </a:p>
          <a:p>
            <a:pPr marL="0" marR="0" algn="just">
              <a:spcBef>
                <a:spcPts val="0"/>
              </a:spcBef>
              <a:spcAft>
                <a:spcPts val="0"/>
              </a:spcAft>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r>
              <a:rPr lang="es-ES" kern="0" dirty="0">
                <a:solidFill>
                  <a:srgbClr val="000000"/>
                </a:solidFill>
                <a:latin typeface="Century Gothic" panose="020B0502020202020204" pitchFamily="34" charset="0"/>
                <a:sym typeface="Lora"/>
              </a:rPr>
              <a:t> </a:t>
            </a:r>
            <a:endParaRPr lang="en-US" kern="0" dirty="0">
              <a:solidFill>
                <a:srgbClr val="000000"/>
              </a:solidFill>
              <a:latin typeface="Century Gothic" panose="020B0502020202020204" pitchFamily="34" charset="0"/>
              <a:sym typeface="Lora"/>
            </a:endParaRPr>
          </a:p>
          <a:p>
            <a:pPr marL="0" marR="0" algn="just">
              <a:spcBef>
                <a:spcPts val="0"/>
              </a:spcBef>
              <a:spcAft>
                <a:spcPts val="0"/>
              </a:spcAft>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r>
              <a:rPr lang="es-ES" b="1" kern="0" dirty="0">
                <a:solidFill>
                  <a:srgbClr val="000000"/>
                </a:solidFill>
                <a:latin typeface="Century Gothic" panose="020B0502020202020204" pitchFamily="34" charset="0"/>
                <a:sym typeface="Lora"/>
              </a:rPr>
              <a:t>Objetivos específicos</a:t>
            </a:r>
          </a:p>
          <a:p>
            <a:pPr marL="0" marR="0" algn="just">
              <a:spcBef>
                <a:spcPts val="0"/>
              </a:spcBef>
              <a:spcAft>
                <a:spcPts val="0"/>
              </a:spcAft>
              <a:tabLst>
                <a:tab pos="3429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endParaRPr lang="en-US" b="1" kern="0" dirty="0">
              <a:solidFill>
                <a:srgbClr val="000000"/>
              </a:solidFill>
              <a:latin typeface="Century Gothic" panose="020B0502020202020204" pitchFamily="34" charset="0"/>
              <a:sym typeface="Lora"/>
            </a:endParaRPr>
          </a:p>
          <a:p>
            <a:pPr marL="285750" marR="0" lvl="0" indent="-285750" algn="just">
              <a:spcBef>
                <a:spcPts val="0"/>
              </a:spcBef>
              <a:spcAft>
                <a:spcPts val="0"/>
              </a:spcAft>
              <a:buFont typeface="Arial" panose="020B0604020202020204" pitchFamily="34" charset="0"/>
              <a:buChar char="•"/>
            </a:pPr>
            <a:r>
              <a:rPr lang="es-ES" kern="0" dirty="0">
                <a:solidFill>
                  <a:srgbClr val="000000"/>
                </a:solidFill>
                <a:latin typeface="Century Gothic" panose="020B0502020202020204" pitchFamily="34" charset="0"/>
                <a:sym typeface="Lora"/>
              </a:rPr>
              <a:t>Implementar el </a:t>
            </a:r>
            <a:r>
              <a:rPr lang="es-ES" b="1" kern="0" dirty="0">
                <a:solidFill>
                  <a:srgbClr val="568551"/>
                </a:solidFill>
                <a:latin typeface="Century Gothic" panose="020B0502020202020204" pitchFamily="34" charset="0"/>
                <a:sym typeface="Lora"/>
              </a:rPr>
              <a:t>Diseño de Bloques Completos al Azar (DBCA) </a:t>
            </a:r>
            <a:r>
              <a:rPr lang="es-ES" kern="0" dirty="0">
                <a:solidFill>
                  <a:srgbClr val="000000"/>
                </a:solidFill>
                <a:latin typeface="Century Gothic" panose="020B0502020202020204" pitchFamily="34" charset="0"/>
                <a:sym typeface="Lora"/>
              </a:rPr>
              <a:t>para controlar la variabilidad entre los bloques y facilitar la aplicación de métodos estadísticos rigurosos en el análisis de los datos de tamaño de fibras.</a:t>
            </a:r>
          </a:p>
          <a:p>
            <a:pPr marL="285750" marR="0" lvl="0" indent="-285750" algn="just">
              <a:spcBef>
                <a:spcPts val="0"/>
              </a:spcBef>
              <a:spcAft>
                <a:spcPts val="0"/>
              </a:spcAft>
              <a:buFont typeface="Arial" panose="020B0604020202020204" pitchFamily="34" charset="0"/>
              <a:buChar char="•"/>
            </a:pPr>
            <a:r>
              <a:rPr lang="es-ES" kern="0" dirty="0">
                <a:solidFill>
                  <a:srgbClr val="000000"/>
                </a:solidFill>
                <a:latin typeface="Century Gothic" panose="020B0502020202020204" pitchFamily="34" charset="0"/>
                <a:sym typeface="Lora"/>
              </a:rPr>
              <a:t>Aplicar el </a:t>
            </a:r>
            <a:r>
              <a:rPr lang="es-ES" b="1" kern="0" dirty="0">
                <a:solidFill>
                  <a:srgbClr val="568551"/>
                </a:solidFill>
                <a:latin typeface="Century Gothic" panose="020B0502020202020204" pitchFamily="34" charset="0"/>
                <a:sym typeface="Lora"/>
              </a:rPr>
              <a:t>análisis de varianza (ANOVA) </a:t>
            </a:r>
            <a:r>
              <a:rPr lang="es-ES" kern="0" dirty="0">
                <a:solidFill>
                  <a:srgbClr val="000000"/>
                </a:solidFill>
                <a:latin typeface="Century Gothic" panose="020B0502020202020204" pitchFamily="34" charset="0"/>
                <a:sym typeface="Lora"/>
              </a:rPr>
              <a:t>para determinar la existencia de diferencias significativas en el tamaño de las fibras de bambú, complementado con las </a:t>
            </a:r>
            <a:r>
              <a:rPr lang="es-ES" b="1" kern="0" dirty="0">
                <a:solidFill>
                  <a:srgbClr val="568551"/>
                </a:solidFill>
                <a:latin typeface="Century Gothic" panose="020B0502020202020204" pitchFamily="34" charset="0"/>
                <a:sym typeface="Lora"/>
              </a:rPr>
              <a:t>pruebas de normalidad de Shapiro-Wilk y de homogeneidad de varianzas de Bartlett.</a:t>
            </a:r>
          </a:p>
          <a:p>
            <a:pPr marL="285750" marR="0" lvl="0" indent="-285750" algn="just">
              <a:spcBef>
                <a:spcPts val="0"/>
              </a:spcBef>
              <a:spcAft>
                <a:spcPts val="0"/>
              </a:spcAft>
              <a:buFont typeface="Arial" panose="020B0604020202020204" pitchFamily="34" charset="0"/>
              <a:buChar char="•"/>
            </a:pPr>
            <a:r>
              <a:rPr lang="es-ES" kern="0" dirty="0">
                <a:solidFill>
                  <a:srgbClr val="000000"/>
                </a:solidFill>
                <a:latin typeface="Century Gothic" panose="020B0502020202020204" pitchFamily="34" charset="0"/>
              </a:rPr>
              <a:t>Realizar un análisis </a:t>
            </a:r>
            <a:r>
              <a:rPr lang="es-ES" i="1" kern="0" dirty="0" err="1">
                <a:solidFill>
                  <a:srgbClr val="000000"/>
                </a:solidFill>
                <a:latin typeface="Century Gothic" panose="020B0502020202020204" pitchFamily="34" charset="0"/>
              </a:rPr>
              <a:t>post-hoc</a:t>
            </a:r>
            <a:r>
              <a:rPr lang="es-ES" kern="0" dirty="0">
                <a:solidFill>
                  <a:srgbClr val="000000"/>
                </a:solidFill>
                <a:latin typeface="Century Gothic" panose="020B0502020202020204" pitchFamily="34" charset="0"/>
              </a:rPr>
              <a:t> mediante </a:t>
            </a:r>
            <a:r>
              <a:rPr lang="es-ES" b="1" kern="0" dirty="0">
                <a:solidFill>
                  <a:srgbClr val="568551"/>
                </a:solidFill>
                <a:latin typeface="Century Gothic" panose="020B0502020202020204" pitchFamily="34" charset="0"/>
              </a:rPr>
              <a:t>la prueba de Tukey para identificar comparaciones significativas</a:t>
            </a:r>
            <a:r>
              <a:rPr lang="es-ES" b="1" kern="0" dirty="0">
                <a:solidFill>
                  <a:srgbClr val="00B0F0"/>
                </a:solidFill>
                <a:latin typeface="Century Gothic" panose="020B0502020202020204" pitchFamily="34" charset="0"/>
              </a:rPr>
              <a:t> </a:t>
            </a:r>
            <a:r>
              <a:rPr lang="es-ES" kern="0" dirty="0">
                <a:solidFill>
                  <a:srgbClr val="000000"/>
                </a:solidFill>
                <a:latin typeface="Century Gothic" panose="020B0502020202020204" pitchFamily="34" charset="0"/>
              </a:rPr>
              <a:t>entre las especies de bambú, y aplicar la </a:t>
            </a:r>
            <a:r>
              <a:rPr lang="es-ES" b="1" kern="0" dirty="0">
                <a:solidFill>
                  <a:srgbClr val="568551"/>
                </a:solidFill>
                <a:latin typeface="Century Gothic" panose="020B0502020202020204" pitchFamily="34" charset="0"/>
              </a:rPr>
              <a:t>prueba de Durbin-Watson para verificar la independencia</a:t>
            </a:r>
            <a:r>
              <a:rPr lang="es-ES" b="1" kern="0" dirty="0">
                <a:solidFill>
                  <a:srgbClr val="00B0F0"/>
                </a:solidFill>
                <a:latin typeface="Century Gothic" panose="020B0502020202020204" pitchFamily="34" charset="0"/>
              </a:rPr>
              <a:t> </a:t>
            </a:r>
            <a:r>
              <a:rPr lang="es-ES" kern="0" dirty="0">
                <a:solidFill>
                  <a:srgbClr val="000000"/>
                </a:solidFill>
                <a:latin typeface="Century Gothic" panose="020B0502020202020204" pitchFamily="34" charset="0"/>
              </a:rPr>
              <a:t>de los residuos en el modelo.</a:t>
            </a:r>
            <a:endParaRPr lang="en-US" kern="0" dirty="0">
              <a:solidFill>
                <a:srgbClr val="000000"/>
              </a:solidFill>
              <a:latin typeface="Century Gothic" panose="020B0502020202020204" pitchFamily="34" charset="0"/>
              <a:sym typeface="Lora"/>
            </a:endParaRPr>
          </a:p>
        </p:txBody>
      </p:sp>
      <p:sp>
        <p:nvSpPr>
          <p:cNvPr id="12" name="Google Shape;269;g2e5a8b74c22_0_0">
            <a:extLst>
              <a:ext uri="{FF2B5EF4-FFF2-40B4-BE49-F238E27FC236}">
                <a16:creationId xmlns:a16="http://schemas.microsoft.com/office/drawing/2014/main" id="{A8DB33AD-7E90-1CC3-EF23-19B265203929}"/>
              </a:ext>
            </a:extLst>
          </p:cNvPr>
          <p:cNvSpPr txBox="1"/>
          <p:nvPr/>
        </p:nvSpPr>
        <p:spPr>
          <a:xfrm>
            <a:off x="1076671" y="98906"/>
            <a:ext cx="10311487" cy="450000"/>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2. Objetivos</a:t>
            </a:r>
            <a:endParaRPr sz="2600" b="1" kern="0" dirty="0">
              <a:solidFill>
                <a:srgbClr val="568551"/>
              </a:solidFill>
              <a:latin typeface="Century Gothic"/>
              <a:ea typeface="Century Gothic"/>
              <a:cs typeface="Century Gothic"/>
              <a:sym typeface="Century Gothic"/>
            </a:endParaRPr>
          </a:p>
        </p:txBody>
      </p:sp>
      <p:pic>
        <p:nvPicPr>
          <p:cNvPr id="6" name="Google Shape;265;g2e5a8b74c22_0_0" descr="Universidad Nacional Agraria La Molina (UNALM) - Carreras y costos">
            <a:extLst>
              <a:ext uri="{FF2B5EF4-FFF2-40B4-BE49-F238E27FC236}">
                <a16:creationId xmlns:a16="http://schemas.microsoft.com/office/drawing/2014/main" id="{D0E8CCCD-1DAF-DE51-A3C5-05EEA166CEFF}"/>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7" name="Picture 6">
            <a:extLst>
              <a:ext uri="{FF2B5EF4-FFF2-40B4-BE49-F238E27FC236}">
                <a16:creationId xmlns:a16="http://schemas.microsoft.com/office/drawing/2014/main" id="{E1F478CC-1E29-6361-7D59-AEFDE7F1BFDA}"/>
              </a:ext>
            </a:extLst>
          </p:cNvPr>
          <p:cNvPicPr>
            <a:picLocks noChangeAspect="1"/>
          </p:cNvPicPr>
          <p:nvPr/>
        </p:nvPicPr>
        <p:blipFill>
          <a:blip r:embed="rId3"/>
          <a:stretch>
            <a:fillRect/>
          </a:stretch>
        </p:blipFill>
        <p:spPr>
          <a:xfrm>
            <a:off x="11520407" y="74228"/>
            <a:ext cx="593241" cy="593241"/>
          </a:xfrm>
          <a:prstGeom prst="rect">
            <a:avLst/>
          </a:prstGeom>
        </p:spPr>
      </p:pic>
    </p:spTree>
    <p:extLst>
      <p:ext uri="{BB962C8B-B14F-4D97-AF65-F5344CB8AC3E}">
        <p14:creationId xmlns:p14="http://schemas.microsoft.com/office/powerpoint/2010/main" val="408799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67;g2e5a8b74c22_0_0">
            <a:extLst>
              <a:ext uri="{FF2B5EF4-FFF2-40B4-BE49-F238E27FC236}">
                <a16:creationId xmlns:a16="http://schemas.microsoft.com/office/drawing/2014/main" id="{E5094835-21CB-8D1C-13D1-6F183083278D}"/>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9" y="6565976"/>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sp>
        <p:nvSpPr>
          <p:cNvPr id="7" name="Google Shape;71;p12">
            <a:extLst>
              <a:ext uri="{FF2B5EF4-FFF2-40B4-BE49-F238E27FC236}">
                <a16:creationId xmlns:a16="http://schemas.microsoft.com/office/drawing/2014/main" id="{53297F01-C3D2-6574-4C47-36FB85C05006}"/>
              </a:ext>
            </a:extLst>
          </p:cNvPr>
          <p:cNvSpPr txBox="1">
            <a:spLocks/>
          </p:cNvSpPr>
          <p:nvPr/>
        </p:nvSpPr>
        <p:spPr>
          <a:xfrm>
            <a:off x="110968" y="986776"/>
            <a:ext cx="8540660" cy="2151098"/>
          </a:xfrm>
          <a:prstGeom prst="rect">
            <a:avLst/>
          </a:prstGeom>
          <a:noFill/>
          <a:ln>
            <a:noFill/>
          </a:ln>
        </p:spPr>
        <p:txBody>
          <a:bodyPr spcFirstLastPara="1" wrap="square" lIns="121869" tIns="121869" rIns="121869" bIns="1218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1pPr>
            <a:lvl2pPr marR="0" lvl="1"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2pPr>
            <a:lvl3pPr marR="0" lvl="2"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3pPr>
            <a:lvl4pPr marR="0" lvl="3"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4pPr>
            <a:lvl5pPr marR="0" lvl="4"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5pPr>
            <a:lvl6pPr marR="0" lvl="5"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6pPr>
            <a:lvl7pPr marR="0" lvl="6"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7pPr>
            <a:lvl8pPr marR="0" lvl="7"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8pPr>
            <a:lvl9pPr marR="0" lvl="8" algn="l" rtl="0">
              <a:lnSpc>
                <a:spcPct val="100000"/>
              </a:lnSpc>
              <a:spcBef>
                <a:spcPts val="0"/>
              </a:spcBef>
              <a:spcAft>
                <a:spcPts val="0"/>
              </a:spcAft>
              <a:buClr>
                <a:srgbClr val="000000"/>
              </a:buClr>
              <a:buSzPts val="2000"/>
              <a:buFont typeface="Lora"/>
              <a:buNone/>
              <a:defRPr sz="2000" b="1" i="0" u="none" strike="noStrike" cap="none">
                <a:solidFill>
                  <a:srgbClr val="000000"/>
                </a:solidFill>
                <a:latin typeface="Lora"/>
                <a:ea typeface="Lora"/>
                <a:cs typeface="Lora"/>
                <a:sym typeface="Lora"/>
              </a:defRPr>
            </a:lvl9pPr>
          </a:lstStyle>
          <a:p>
            <a:pPr marL="342900" indent="-342900" algn="just" defTabSz="457200">
              <a:buFont typeface="Arial" panose="020B0604020202020204" pitchFamily="34" charset="0"/>
              <a:buChar char="•"/>
            </a:pPr>
            <a:r>
              <a:rPr lang="es-ES" b="0" kern="0" dirty="0">
                <a:latin typeface="Century Gothic" panose="020B0502020202020204" pitchFamily="34" charset="0"/>
              </a:rPr>
              <a:t>DBCA (Diseño de Bloques Completos al Azar)</a:t>
            </a:r>
          </a:p>
          <a:p>
            <a:pPr marL="342900" indent="-342900" algn="just" defTabSz="457200">
              <a:buFont typeface="Arial" panose="020B0604020202020204" pitchFamily="34" charset="0"/>
              <a:buChar char="•"/>
            </a:pPr>
            <a:r>
              <a:rPr lang="es-ES" b="0" kern="0" dirty="0">
                <a:latin typeface="Century Gothic" panose="020B0502020202020204" pitchFamily="34" charset="0"/>
              </a:rPr>
              <a:t>ANOVA (Análisis de varianza)</a:t>
            </a:r>
          </a:p>
          <a:p>
            <a:pPr marL="342900" indent="-342900" algn="just" defTabSz="457200">
              <a:buFont typeface="Arial" panose="020B0604020202020204" pitchFamily="34" charset="0"/>
              <a:buChar char="•"/>
            </a:pPr>
            <a:r>
              <a:rPr lang="es-ES" b="0" kern="0" dirty="0">
                <a:latin typeface="Century Gothic" panose="020B0502020202020204" pitchFamily="34" charset="0"/>
              </a:rPr>
              <a:t>Prueba Shapiro-Wilk </a:t>
            </a:r>
          </a:p>
          <a:p>
            <a:pPr marL="342900" indent="-342900" algn="just" defTabSz="457200">
              <a:buFont typeface="Arial" panose="020B0604020202020204" pitchFamily="34" charset="0"/>
              <a:buChar char="•"/>
            </a:pPr>
            <a:r>
              <a:rPr lang="es-ES" b="0" kern="0" dirty="0">
                <a:latin typeface="Century Gothic" panose="020B0502020202020204" pitchFamily="34" charset="0"/>
              </a:rPr>
              <a:t>Prueba de Bartlett</a:t>
            </a:r>
          </a:p>
          <a:p>
            <a:pPr marL="342900" indent="-342900" defTabSz="457200">
              <a:buFont typeface="Arial" panose="020B0604020202020204" pitchFamily="34" charset="0"/>
              <a:buChar char="•"/>
            </a:pPr>
            <a:r>
              <a:rPr lang="es-ES" b="0" kern="0" dirty="0">
                <a:latin typeface="Century Gothic" panose="020B0502020202020204" pitchFamily="34" charset="0"/>
              </a:rPr>
              <a:t>Prueba de Tukey</a:t>
            </a:r>
          </a:p>
          <a:p>
            <a:pPr marL="342900" indent="-342900" defTabSz="457200">
              <a:buFont typeface="Arial" panose="020B0604020202020204" pitchFamily="34" charset="0"/>
              <a:buChar char="•"/>
            </a:pPr>
            <a:r>
              <a:rPr lang="es-ES" b="0" kern="0" dirty="0">
                <a:latin typeface="Century Gothic" panose="020B0502020202020204" pitchFamily="34" charset="0"/>
              </a:rPr>
              <a:t>Prueba de Durbin-Watson</a:t>
            </a:r>
          </a:p>
        </p:txBody>
      </p:sp>
      <p:sp>
        <p:nvSpPr>
          <p:cNvPr id="8" name="Google Shape;269;g2e5a8b74c22_0_0">
            <a:extLst>
              <a:ext uri="{FF2B5EF4-FFF2-40B4-BE49-F238E27FC236}">
                <a16:creationId xmlns:a16="http://schemas.microsoft.com/office/drawing/2014/main" id="{B0EBD216-0FE2-BBF5-1850-BAD7FD2A5150}"/>
              </a:ext>
            </a:extLst>
          </p:cNvPr>
          <p:cNvSpPr txBox="1"/>
          <p:nvPr/>
        </p:nvSpPr>
        <p:spPr>
          <a:xfrm>
            <a:off x="1000258" y="159582"/>
            <a:ext cx="7298644" cy="450000"/>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3. Marco teórico</a:t>
            </a:r>
            <a:endParaRPr sz="2600" b="1" kern="0" dirty="0">
              <a:solidFill>
                <a:srgbClr val="568551"/>
              </a:solidFill>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D3E3EB27-06B4-316B-60C4-DD3603F7010D}"/>
              </a:ext>
            </a:extLst>
          </p:cNvPr>
          <p:cNvPicPr>
            <a:picLocks noChangeAspect="1"/>
          </p:cNvPicPr>
          <p:nvPr/>
        </p:nvPicPr>
        <p:blipFill>
          <a:blip r:embed="rId2">
            <a:extLst>
              <a:ext uri="{28A0092B-C50C-407E-A947-70E740481C1C}">
                <a14:useLocalDpi xmlns:a14="http://schemas.microsoft.com/office/drawing/2010/main" val="0"/>
              </a:ext>
            </a:extLst>
          </a:blip>
          <a:srcRect l="3573" t="1443" r="3709" b="4450"/>
          <a:stretch/>
        </p:blipFill>
        <p:spPr>
          <a:xfrm>
            <a:off x="8391522" y="134495"/>
            <a:ext cx="2730167" cy="2771068"/>
          </a:xfrm>
          <a:prstGeom prst="rect">
            <a:avLst/>
          </a:prstGeom>
        </p:spPr>
      </p:pic>
      <p:pic>
        <p:nvPicPr>
          <p:cNvPr id="12" name="Imagen 11">
            <a:extLst>
              <a:ext uri="{FF2B5EF4-FFF2-40B4-BE49-F238E27FC236}">
                <a16:creationId xmlns:a16="http://schemas.microsoft.com/office/drawing/2014/main" id="{BD65F116-5C90-EDA6-B8CF-AC6B1E06B1CC}"/>
              </a:ext>
            </a:extLst>
          </p:cNvPr>
          <p:cNvPicPr>
            <a:picLocks noChangeAspect="1"/>
          </p:cNvPicPr>
          <p:nvPr/>
        </p:nvPicPr>
        <p:blipFill>
          <a:blip r:embed="rId3">
            <a:extLst>
              <a:ext uri="{28A0092B-C50C-407E-A947-70E740481C1C}">
                <a14:useLocalDpi xmlns:a14="http://schemas.microsoft.com/office/drawing/2010/main" val="0"/>
              </a:ext>
            </a:extLst>
          </a:blip>
          <a:srcRect l="19778" t="14195" r="20324" b="11590"/>
          <a:stretch/>
        </p:blipFill>
        <p:spPr>
          <a:xfrm>
            <a:off x="9370275" y="3049822"/>
            <a:ext cx="2710757" cy="3446662"/>
          </a:xfrm>
          <a:prstGeom prst="rect">
            <a:avLst/>
          </a:prstGeom>
        </p:spPr>
      </p:pic>
      <p:pic>
        <p:nvPicPr>
          <p:cNvPr id="14" name="Imagen 13">
            <a:extLst>
              <a:ext uri="{FF2B5EF4-FFF2-40B4-BE49-F238E27FC236}">
                <a16:creationId xmlns:a16="http://schemas.microsoft.com/office/drawing/2014/main" id="{C28731CA-9555-10A3-D50E-2552B24A9D55}"/>
              </a:ext>
            </a:extLst>
          </p:cNvPr>
          <p:cNvPicPr>
            <a:picLocks noChangeAspect="1"/>
          </p:cNvPicPr>
          <p:nvPr/>
        </p:nvPicPr>
        <p:blipFill>
          <a:blip r:embed="rId4">
            <a:extLst>
              <a:ext uri="{28A0092B-C50C-407E-A947-70E740481C1C}">
                <a14:useLocalDpi xmlns:a14="http://schemas.microsoft.com/office/drawing/2010/main" val="0"/>
              </a:ext>
            </a:extLst>
          </a:blip>
          <a:srcRect l="14584" b="11311"/>
          <a:stretch/>
        </p:blipFill>
        <p:spPr>
          <a:xfrm>
            <a:off x="110968" y="3560391"/>
            <a:ext cx="2710756" cy="2936099"/>
          </a:xfrm>
          <a:prstGeom prst="rect">
            <a:avLst/>
          </a:prstGeom>
        </p:spPr>
      </p:pic>
      <p:pic>
        <p:nvPicPr>
          <p:cNvPr id="16" name="Imagen 15">
            <a:extLst>
              <a:ext uri="{FF2B5EF4-FFF2-40B4-BE49-F238E27FC236}">
                <a16:creationId xmlns:a16="http://schemas.microsoft.com/office/drawing/2014/main" id="{57B563E0-2A47-7165-CBE7-702565DA2C0E}"/>
              </a:ext>
            </a:extLst>
          </p:cNvPr>
          <p:cNvPicPr>
            <a:picLocks noChangeAspect="1"/>
          </p:cNvPicPr>
          <p:nvPr/>
        </p:nvPicPr>
        <p:blipFill>
          <a:blip r:embed="rId4">
            <a:extLst>
              <a:ext uri="{28A0092B-C50C-407E-A947-70E740481C1C}">
                <a14:useLocalDpi xmlns:a14="http://schemas.microsoft.com/office/drawing/2010/main" val="0"/>
              </a:ext>
            </a:extLst>
          </a:blip>
          <a:srcRect l="81533" t="44696" b="37812"/>
          <a:stretch/>
        </p:blipFill>
        <p:spPr>
          <a:xfrm>
            <a:off x="1829046" y="4433093"/>
            <a:ext cx="871951" cy="355364"/>
          </a:xfrm>
          <a:prstGeom prst="rect">
            <a:avLst/>
          </a:prstGeom>
        </p:spPr>
      </p:pic>
      <p:pic>
        <p:nvPicPr>
          <p:cNvPr id="17" name="Imagen 16">
            <a:extLst>
              <a:ext uri="{FF2B5EF4-FFF2-40B4-BE49-F238E27FC236}">
                <a16:creationId xmlns:a16="http://schemas.microsoft.com/office/drawing/2014/main" id="{97CA503B-F09D-0C0C-54BF-6460E8C1B5A3}"/>
              </a:ext>
            </a:extLst>
          </p:cNvPr>
          <p:cNvPicPr>
            <a:picLocks noChangeAspect="1"/>
          </p:cNvPicPr>
          <p:nvPr/>
        </p:nvPicPr>
        <p:blipFill>
          <a:blip r:embed="rId4">
            <a:extLst>
              <a:ext uri="{28A0092B-C50C-407E-A947-70E740481C1C}">
                <a14:useLocalDpi xmlns:a14="http://schemas.microsoft.com/office/drawing/2010/main" val="0"/>
              </a:ext>
            </a:extLst>
          </a:blip>
          <a:srcRect l="81533" t="44696" b="37812"/>
          <a:stretch/>
        </p:blipFill>
        <p:spPr>
          <a:xfrm>
            <a:off x="1116265" y="9544219"/>
            <a:ext cx="2348238" cy="310164"/>
          </a:xfrm>
          <a:prstGeom prst="rect">
            <a:avLst/>
          </a:prstGeom>
        </p:spPr>
      </p:pic>
      <p:pic>
        <p:nvPicPr>
          <p:cNvPr id="21" name="Imagen 20">
            <a:extLst>
              <a:ext uri="{FF2B5EF4-FFF2-40B4-BE49-F238E27FC236}">
                <a16:creationId xmlns:a16="http://schemas.microsoft.com/office/drawing/2014/main" id="{FBDEA74D-38B8-14D3-01A0-2936EC4585E3}"/>
              </a:ext>
            </a:extLst>
          </p:cNvPr>
          <p:cNvPicPr>
            <a:picLocks noChangeAspect="1"/>
          </p:cNvPicPr>
          <p:nvPr/>
        </p:nvPicPr>
        <p:blipFill>
          <a:blip r:embed="rId5">
            <a:extLst>
              <a:ext uri="{28A0092B-C50C-407E-A947-70E740481C1C}">
                <a14:useLocalDpi xmlns:a14="http://schemas.microsoft.com/office/drawing/2010/main" val="0"/>
              </a:ext>
            </a:extLst>
          </a:blip>
          <a:srcRect l="7675" t="6779" r="8427" b="8658"/>
          <a:stretch/>
        </p:blipFill>
        <p:spPr>
          <a:xfrm>
            <a:off x="2960472" y="3578458"/>
            <a:ext cx="2664636" cy="2685790"/>
          </a:xfrm>
          <a:prstGeom prst="rect">
            <a:avLst/>
          </a:prstGeom>
        </p:spPr>
      </p:pic>
      <p:pic>
        <p:nvPicPr>
          <p:cNvPr id="24" name="Imagen 23">
            <a:extLst>
              <a:ext uri="{FF2B5EF4-FFF2-40B4-BE49-F238E27FC236}">
                <a16:creationId xmlns:a16="http://schemas.microsoft.com/office/drawing/2014/main" id="{F130CAB3-746E-2F92-8150-80825013CF30}"/>
              </a:ext>
            </a:extLst>
          </p:cNvPr>
          <p:cNvPicPr>
            <a:picLocks noChangeAspect="1"/>
          </p:cNvPicPr>
          <p:nvPr/>
        </p:nvPicPr>
        <p:blipFill>
          <a:blip r:embed="rId5">
            <a:extLst>
              <a:ext uri="{28A0092B-C50C-407E-A947-70E740481C1C}">
                <a14:useLocalDpi xmlns:a14="http://schemas.microsoft.com/office/drawing/2010/main" val="0"/>
              </a:ext>
            </a:extLst>
          </a:blip>
          <a:srcRect l="52857" t="12187" r="8427" b="81522"/>
          <a:stretch/>
        </p:blipFill>
        <p:spPr>
          <a:xfrm>
            <a:off x="2965877" y="6040865"/>
            <a:ext cx="1081179" cy="455627"/>
          </a:xfrm>
          <a:prstGeom prst="rect">
            <a:avLst/>
          </a:prstGeom>
        </p:spPr>
      </p:pic>
      <p:sp>
        <p:nvSpPr>
          <p:cNvPr id="26" name="Rectángulo 25">
            <a:extLst>
              <a:ext uri="{FF2B5EF4-FFF2-40B4-BE49-F238E27FC236}">
                <a16:creationId xmlns:a16="http://schemas.microsoft.com/office/drawing/2014/main" id="{12C91B8B-5876-0793-DB1D-F5E22208371D}"/>
              </a:ext>
            </a:extLst>
          </p:cNvPr>
          <p:cNvSpPr/>
          <p:nvPr/>
        </p:nvSpPr>
        <p:spPr>
          <a:xfrm>
            <a:off x="2965877" y="6034090"/>
            <a:ext cx="1081179" cy="4624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EQUAL VARIANCES</a:t>
            </a:r>
            <a:endParaRPr lang="es-PE" sz="1200" dirty="0"/>
          </a:p>
        </p:txBody>
      </p:sp>
      <p:pic>
        <p:nvPicPr>
          <p:cNvPr id="28" name="Imagen 27">
            <a:extLst>
              <a:ext uri="{FF2B5EF4-FFF2-40B4-BE49-F238E27FC236}">
                <a16:creationId xmlns:a16="http://schemas.microsoft.com/office/drawing/2014/main" id="{1BB33898-D7AD-D032-6142-AE0958A87D29}"/>
              </a:ext>
            </a:extLst>
          </p:cNvPr>
          <p:cNvPicPr>
            <a:picLocks noChangeAspect="1"/>
          </p:cNvPicPr>
          <p:nvPr/>
        </p:nvPicPr>
        <p:blipFill>
          <a:blip r:embed="rId5">
            <a:extLst>
              <a:ext uri="{28A0092B-C50C-407E-A947-70E740481C1C}">
                <a14:useLocalDpi xmlns:a14="http://schemas.microsoft.com/office/drawing/2010/main" val="0"/>
              </a:ext>
            </a:extLst>
          </a:blip>
          <a:srcRect l="52857" t="12187" r="8427" b="81522"/>
          <a:stretch/>
        </p:blipFill>
        <p:spPr>
          <a:xfrm>
            <a:off x="4522987" y="6040865"/>
            <a:ext cx="1102121" cy="455627"/>
          </a:xfrm>
          <a:prstGeom prst="rect">
            <a:avLst/>
          </a:prstGeom>
        </p:spPr>
      </p:pic>
      <p:sp>
        <p:nvSpPr>
          <p:cNvPr id="29" name="Rectángulo 28">
            <a:extLst>
              <a:ext uri="{FF2B5EF4-FFF2-40B4-BE49-F238E27FC236}">
                <a16:creationId xmlns:a16="http://schemas.microsoft.com/office/drawing/2014/main" id="{571EFA06-2397-6EA3-723F-A80CE9EAFFD3}"/>
              </a:ext>
            </a:extLst>
          </p:cNvPr>
          <p:cNvSpPr/>
          <p:nvPr/>
        </p:nvSpPr>
        <p:spPr>
          <a:xfrm>
            <a:off x="4522987" y="6034088"/>
            <a:ext cx="1081179" cy="4624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DIFFERENT VARIANCES</a:t>
            </a:r>
            <a:endParaRPr lang="es-PE" sz="1200" dirty="0"/>
          </a:p>
        </p:txBody>
      </p:sp>
      <p:pic>
        <p:nvPicPr>
          <p:cNvPr id="31" name="Imagen 30">
            <a:extLst>
              <a:ext uri="{FF2B5EF4-FFF2-40B4-BE49-F238E27FC236}">
                <a16:creationId xmlns:a16="http://schemas.microsoft.com/office/drawing/2014/main" id="{70BF4FB3-F5A4-7CC9-E0AB-479368115854}"/>
              </a:ext>
            </a:extLst>
          </p:cNvPr>
          <p:cNvPicPr>
            <a:picLocks noChangeAspect="1"/>
          </p:cNvPicPr>
          <p:nvPr/>
        </p:nvPicPr>
        <p:blipFill>
          <a:blip r:embed="rId6">
            <a:extLst>
              <a:ext uri="{28A0092B-C50C-407E-A947-70E740481C1C}">
                <a14:useLocalDpi xmlns:a14="http://schemas.microsoft.com/office/drawing/2010/main" val="0"/>
              </a:ext>
            </a:extLst>
          </a:blip>
          <a:srcRect l="11629" r="10312" b="18359"/>
          <a:stretch/>
        </p:blipFill>
        <p:spPr>
          <a:xfrm>
            <a:off x="6027174" y="1721273"/>
            <a:ext cx="2271728" cy="2273369"/>
          </a:xfrm>
          <a:prstGeom prst="rect">
            <a:avLst/>
          </a:prstGeom>
        </p:spPr>
      </p:pic>
      <p:pic>
        <p:nvPicPr>
          <p:cNvPr id="34" name="Imagen 33">
            <a:extLst>
              <a:ext uri="{FF2B5EF4-FFF2-40B4-BE49-F238E27FC236}">
                <a16:creationId xmlns:a16="http://schemas.microsoft.com/office/drawing/2014/main" id="{F6CBA402-5037-863A-D588-D0969B6DD3C8}"/>
              </a:ext>
            </a:extLst>
          </p:cNvPr>
          <p:cNvPicPr>
            <a:picLocks noChangeAspect="1"/>
          </p:cNvPicPr>
          <p:nvPr/>
        </p:nvPicPr>
        <p:blipFill>
          <a:blip r:embed="rId7">
            <a:extLst>
              <a:ext uri="{28A0092B-C50C-407E-A947-70E740481C1C}">
                <a14:useLocalDpi xmlns:a14="http://schemas.microsoft.com/office/drawing/2010/main" val="0"/>
              </a:ext>
            </a:extLst>
          </a:blip>
          <a:srcRect l="6406" t="15973" r="8632" b="33538"/>
          <a:stretch/>
        </p:blipFill>
        <p:spPr>
          <a:xfrm>
            <a:off x="5666663" y="4144079"/>
            <a:ext cx="3615122" cy="2352403"/>
          </a:xfrm>
          <a:prstGeom prst="rect">
            <a:avLst/>
          </a:prstGeom>
        </p:spPr>
      </p:pic>
      <p:pic>
        <p:nvPicPr>
          <p:cNvPr id="35" name="Imagen 34">
            <a:extLst>
              <a:ext uri="{FF2B5EF4-FFF2-40B4-BE49-F238E27FC236}">
                <a16:creationId xmlns:a16="http://schemas.microsoft.com/office/drawing/2014/main" id="{A0D23B7D-E190-F4D1-BA37-B7A2C1F2F60F}"/>
              </a:ext>
            </a:extLst>
          </p:cNvPr>
          <p:cNvPicPr>
            <a:picLocks noChangeAspect="1"/>
          </p:cNvPicPr>
          <p:nvPr/>
        </p:nvPicPr>
        <p:blipFill>
          <a:blip r:embed="rId7">
            <a:extLst>
              <a:ext uri="{28A0092B-C50C-407E-A947-70E740481C1C}">
                <a14:useLocalDpi xmlns:a14="http://schemas.microsoft.com/office/drawing/2010/main" val="0"/>
              </a:ext>
            </a:extLst>
          </a:blip>
          <a:srcRect l="6406" t="-1" r="8632" b="89516"/>
          <a:stretch/>
        </p:blipFill>
        <p:spPr>
          <a:xfrm>
            <a:off x="5666663" y="4135224"/>
            <a:ext cx="3615118" cy="542358"/>
          </a:xfrm>
          <a:prstGeom prst="rect">
            <a:avLst/>
          </a:prstGeom>
        </p:spPr>
      </p:pic>
      <p:pic>
        <p:nvPicPr>
          <p:cNvPr id="37" name="Imagen 36">
            <a:extLst>
              <a:ext uri="{FF2B5EF4-FFF2-40B4-BE49-F238E27FC236}">
                <a16:creationId xmlns:a16="http://schemas.microsoft.com/office/drawing/2014/main" id="{54C38B3A-F236-BB41-A7ED-C805196A7BC6}"/>
              </a:ext>
            </a:extLst>
          </p:cNvPr>
          <p:cNvPicPr>
            <a:picLocks noChangeAspect="1"/>
          </p:cNvPicPr>
          <p:nvPr/>
        </p:nvPicPr>
        <p:blipFill>
          <a:blip r:embed="rId4">
            <a:extLst>
              <a:ext uri="{28A0092B-C50C-407E-A947-70E740481C1C}">
                <a14:useLocalDpi xmlns:a14="http://schemas.microsoft.com/office/drawing/2010/main" val="0"/>
              </a:ext>
            </a:extLst>
          </a:blip>
          <a:srcRect l="81533" t="44696" b="37812"/>
          <a:stretch/>
        </p:blipFill>
        <p:spPr>
          <a:xfrm>
            <a:off x="5666663" y="6147722"/>
            <a:ext cx="1813265" cy="355364"/>
          </a:xfrm>
          <a:prstGeom prst="rect">
            <a:avLst/>
          </a:prstGeom>
        </p:spPr>
      </p:pic>
      <p:sp>
        <p:nvSpPr>
          <p:cNvPr id="38" name="Rectángulo 37">
            <a:extLst>
              <a:ext uri="{FF2B5EF4-FFF2-40B4-BE49-F238E27FC236}">
                <a16:creationId xmlns:a16="http://schemas.microsoft.com/office/drawing/2014/main" id="{B53D3EA1-86A6-D7F8-BB04-F4B79BD9CCF4}"/>
              </a:ext>
            </a:extLst>
          </p:cNvPr>
          <p:cNvSpPr/>
          <p:nvPr/>
        </p:nvSpPr>
        <p:spPr>
          <a:xfrm>
            <a:off x="5666663" y="6130252"/>
            <a:ext cx="1813265" cy="3755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AUTOCORRELATED ERRORS</a:t>
            </a:r>
            <a:endParaRPr lang="es-PE" sz="1200" dirty="0">
              <a:solidFill>
                <a:schemeClr val="tx1"/>
              </a:solidFill>
            </a:endParaRPr>
          </a:p>
        </p:txBody>
      </p:sp>
      <p:pic>
        <p:nvPicPr>
          <p:cNvPr id="39" name="Imagen 38">
            <a:extLst>
              <a:ext uri="{FF2B5EF4-FFF2-40B4-BE49-F238E27FC236}">
                <a16:creationId xmlns:a16="http://schemas.microsoft.com/office/drawing/2014/main" id="{9134BB1F-5C49-D494-6108-D42596FD6BFE}"/>
              </a:ext>
            </a:extLst>
          </p:cNvPr>
          <p:cNvPicPr>
            <a:picLocks noChangeAspect="1"/>
          </p:cNvPicPr>
          <p:nvPr/>
        </p:nvPicPr>
        <p:blipFill>
          <a:blip r:embed="rId4">
            <a:extLst>
              <a:ext uri="{28A0092B-C50C-407E-A947-70E740481C1C}">
                <a14:useLocalDpi xmlns:a14="http://schemas.microsoft.com/office/drawing/2010/main" val="0"/>
              </a:ext>
            </a:extLst>
          </a:blip>
          <a:srcRect l="81533" t="44696" b="37812"/>
          <a:stretch/>
        </p:blipFill>
        <p:spPr>
          <a:xfrm>
            <a:off x="7568418" y="6139083"/>
            <a:ext cx="1712521" cy="355364"/>
          </a:xfrm>
          <a:prstGeom prst="rect">
            <a:avLst/>
          </a:prstGeom>
        </p:spPr>
      </p:pic>
      <p:sp>
        <p:nvSpPr>
          <p:cNvPr id="40" name="Rectángulo 39">
            <a:extLst>
              <a:ext uri="{FF2B5EF4-FFF2-40B4-BE49-F238E27FC236}">
                <a16:creationId xmlns:a16="http://schemas.microsoft.com/office/drawing/2014/main" id="{2B66C283-756F-656C-50C1-DCFB702F667A}"/>
              </a:ext>
            </a:extLst>
          </p:cNvPr>
          <p:cNvSpPr/>
          <p:nvPr/>
        </p:nvSpPr>
        <p:spPr>
          <a:xfrm>
            <a:off x="7542472" y="6118921"/>
            <a:ext cx="1738467" cy="3755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INDEPENDENT ERRORS</a:t>
            </a:r>
            <a:endParaRPr lang="es-PE" sz="1200" dirty="0">
              <a:solidFill>
                <a:schemeClr val="tx1"/>
              </a:solidFill>
            </a:endParaRPr>
          </a:p>
        </p:txBody>
      </p:sp>
      <p:sp>
        <p:nvSpPr>
          <p:cNvPr id="41" name="Rectángulo 40">
            <a:extLst>
              <a:ext uri="{FF2B5EF4-FFF2-40B4-BE49-F238E27FC236}">
                <a16:creationId xmlns:a16="http://schemas.microsoft.com/office/drawing/2014/main" id="{8EF624E8-CB82-A6C8-F8D3-716E4D85430C}"/>
              </a:ext>
            </a:extLst>
          </p:cNvPr>
          <p:cNvSpPr/>
          <p:nvPr/>
        </p:nvSpPr>
        <p:spPr>
          <a:xfrm>
            <a:off x="9461202" y="5819414"/>
            <a:ext cx="1081179" cy="4624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ANOVA</a:t>
            </a:r>
            <a:endParaRPr lang="es-PE" sz="1600" dirty="0"/>
          </a:p>
        </p:txBody>
      </p:sp>
      <p:sp>
        <p:nvSpPr>
          <p:cNvPr id="42" name="Rectángulo 41">
            <a:extLst>
              <a:ext uri="{FF2B5EF4-FFF2-40B4-BE49-F238E27FC236}">
                <a16:creationId xmlns:a16="http://schemas.microsoft.com/office/drawing/2014/main" id="{7B607D29-78D8-3E3D-3E4A-C318AD43D791}"/>
              </a:ext>
            </a:extLst>
          </p:cNvPr>
          <p:cNvSpPr/>
          <p:nvPr/>
        </p:nvSpPr>
        <p:spPr>
          <a:xfrm>
            <a:off x="10353822" y="166983"/>
            <a:ext cx="753800" cy="4091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DBCA</a:t>
            </a:r>
            <a:endParaRPr lang="es-PE" sz="1600" dirty="0"/>
          </a:p>
        </p:txBody>
      </p:sp>
      <p:pic>
        <p:nvPicPr>
          <p:cNvPr id="44" name="Imagen 43">
            <a:extLst>
              <a:ext uri="{FF2B5EF4-FFF2-40B4-BE49-F238E27FC236}">
                <a16:creationId xmlns:a16="http://schemas.microsoft.com/office/drawing/2014/main" id="{C5932252-4368-9DFB-866D-6B4FD0DEF30B}"/>
              </a:ext>
            </a:extLst>
          </p:cNvPr>
          <p:cNvPicPr>
            <a:picLocks noChangeAspect="1"/>
          </p:cNvPicPr>
          <p:nvPr/>
        </p:nvPicPr>
        <p:blipFill>
          <a:blip r:embed="rId7">
            <a:extLst>
              <a:ext uri="{28A0092B-C50C-407E-A947-70E740481C1C}">
                <a14:useLocalDpi xmlns:a14="http://schemas.microsoft.com/office/drawing/2010/main" val="0"/>
              </a:ext>
            </a:extLst>
          </a:blip>
          <a:srcRect l="40185" t="25695" r="48638" b="68398"/>
          <a:stretch/>
        </p:blipFill>
        <p:spPr>
          <a:xfrm>
            <a:off x="5713597" y="4650173"/>
            <a:ext cx="219455" cy="1423793"/>
          </a:xfrm>
          <a:prstGeom prst="rect">
            <a:avLst/>
          </a:prstGeom>
        </p:spPr>
      </p:pic>
      <p:pic>
        <p:nvPicPr>
          <p:cNvPr id="45" name="Imagen 44">
            <a:extLst>
              <a:ext uri="{FF2B5EF4-FFF2-40B4-BE49-F238E27FC236}">
                <a16:creationId xmlns:a16="http://schemas.microsoft.com/office/drawing/2014/main" id="{8F59113A-2817-627B-3C53-7D0398AF452D}"/>
              </a:ext>
            </a:extLst>
          </p:cNvPr>
          <p:cNvPicPr>
            <a:picLocks noChangeAspect="1"/>
          </p:cNvPicPr>
          <p:nvPr/>
        </p:nvPicPr>
        <p:blipFill>
          <a:blip r:embed="rId7">
            <a:extLst>
              <a:ext uri="{28A0092B-C50C-407E-A947-70E740481C1C}">
                <a14:useLocalDpi xmlns:a14="http://schemas.microsoft.com/office/drawing/2010/main" val="0"/>
              </a:ext>
            </a:extLst>
          </a:blip>
          <a:srcRect l="40185" t="25695" r="48638" b="68398"/>
          <a:stretch/>
        </p:blipFill>
        <p:spPr>
          <a:xfrm>
            <a:off x="7515455" y="4650172"/>
            <a:ext cx="219455" cy="1423793"/>
          </a:xfrm>
          <a:prstGeom prst="rect">
            <a:avLst/>
          </a:prstGeom>
        </p:spPr>
      </p:pic>
      <p:pic>
        <p:nvPicPr>
          <p:cNvPr id="6" name="Google Shape;265;g2e5a8b74c22_0_0" descr="Universidad Nacional Agraria La Molina (UNALM) - Carreras y costos">
            <a:extLst>
              <a:ext uri="{FF2B5EF4-FFF2-40B4-BE49-F238E27FC236}">
                <a16:creationId xmlns:a16="http://schemas.microsoft.com/office/drawing/2014/main" id="{EB16D9E4-812D-39F5-5A47-B6A2EFB9B686}"/>
              </a:ext>
            </a:extLst>
          </p:cNvPr>
          <p:cNvPicPr preferRelativeResize="0"/>
          <p:nvPr/>
        </p:nvPicPr>
        <p:blipFill rotWithShape="1">
          <a:blip r:embed="rId8">
            <a:alphaModFix/>
          </a:blip>
          <a:srcRect l="12839" r="16338" b="26696"/>
          <a:stretch/>
        </p:blipFill>
        <p:spPr>
          <a:xfrm>
            <a:off x="72002" y="98908"/>
            <a:ext cx="558092" cy="593242"/>
          </a:xfrm>
          <a:prstGeom prst="rect">
            <a:avLst/>
          </a:prstGeom>
          <a:noFill/>
          <a:ln>
            <a:noFill/>
          </a:ln>
        </p:spPr>
      </p:pic>
      <p:pic>
        <p:nvPicPr>
          <p:cNvPr id="9" name="Picture 8">
            <a:extLst>
              <a:ext uri="{FF2B5EF4-FFF2-40B4-BE49-F238E27FC236}">
                <a16:creationId xmlns:a16="http://schemas.microsoft.com/office/drawing/2014/main" id="{3A06218B-0AB0-8855-F53E-63D225CACF89}"/>
              </a:ext>
            </a:extLst>
          </p:cNvPr>
          <p:cNvPicPr>
            <a:picLocks noChangeAspect="1"/>
          </p:cNvPicPr>
          <p:nvPr/>
        </p:nvPicPr>
        <p:blipFill>
          <a:blip r:embed="rId9"/>
          <a:stretch>
            <a:fillRect/>
          </a:stretch>
        </p:blipFill>
        <p:spPr>
          <a:xfrm>
            <a:off x="11520407" y="74228"/>
            <a:ext cx="593241" cy="593241"/>
          </a:xfrm>
          <a:prstGeom prst="rect">
            <a:avLst/>
          </a:prstGeom>
        </p:spPr>
      </p:pic>
    </p:spTree>
    <p:extLst>
      <p:ext uri="{BB962C8B-B14F-4D97-AF65-F5344CB8AC3E}">
        <p14:creationId xmlns:p14="http://schemas.microsoft.com/office/powerpoint/2010/main" val="415546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6" name="Google Shape;269;g2e5a8b74c22_0_0">
            <a:extLst>
              <a:ext uri="{FF2B5EF4-FFF2-40B4-BE49-F238E27FC236}">
                <a16:creationId xmlns:a16="http://schemas.microsoft.com/office/drawing/2014/main" id="{D27F27D6-1B87-4750-9374-C25DBBEF9D4F}"/>
              </a:ext>
            </a:extLst>
          </p:cNvPr>
          <p:cNvSpPr txBox="1"/>
          <p:nvPr/>
        </p:nvSpPr>
        <p:spPr>
          <a:xfrm>
            <a:off x="776212" y="123821"/>
            <a:ext cx="10639575" cy="546302"/>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4. Metodología</a:t>
            </a:r>
            <a:endParaRPr sz="2600" b="1" kern="0" dirty="0">
              <a:solidFill>
                <a:srgbClr val="568551"/>
              </a:solidFill>
              <a:latin typeface="Century Gothic"/>
              <a:ea typeface="Century Gothic"/>
              <a:cs typeface="Century Gothic"/>
              <a:sym typeface="Century Gothic"/>
            </a:endParaRPr>
          </a:p>
        </p:txBody>
      </p:sp>
      <p:pic>
        <p:nvPicPr>
          <p:cNvPr id="8" name="Picture 7">
            <a:extLst>
              <a:ext uri="{FF2B5EF4-FFF2-40B4-BE49-F238E27FC236}">
                <a16:creationId xmlns:a16="http://schemas.microsoft.com/office/drawing/2014/main" id="{68A3F785-DF90-B32D-9EE8-40D1ED843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61" y="937128"/>
            <a:ext cx="10285077" cy="4983743"/>
          </a:xfrm>
          <a:prstGeom prst="rect">
            <a:avLst/>
          </a:prstGeom>
        </p:spPr>
      </p:pic>
      <p:cxnSp>
        <p:nvCxnSpPr>
          <p:cNvPr id="9" name="Google Shape;267;g2e5a8b74c22_0_0">
            <a:extLst>
              <a:ext uri="{FF2B5EF4-FFF2-40B4-BE49-F238E27FC236}">
                <a16:creationId xmlns:a16="http://schemas.microsoft.com/office/drawing/2014/main" id="{D42604AE-74B3-3B2F-AC67-0114DE9418AF}"/>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spTree>
    <p:extLst>
      <p:ext uri="{BB962C8B-B14F-4D97-AF65-F5344CB8AC3E}">
        <p14:creationId xmlns:p14="http://schemas.microsoft.com/office/powerpoint/2010/main" val="148776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7" name="Google Shape;269;g2e5a8b74c22_0_0">
            <a:extLst>
              <a:ext uri="{FF2B5EF4-FFF2-40B4-BE49-F238E27FC236}">
                <a16:creationId xmlns:a16="http://schemas.microsoft.com/office/drawing/2014/main" id="{6528B38A-CE3C-4DC4-8213-5F1EEC842E97}"/>
              </a:ext>
            </a:extLst>
          </p:cNvPr>
          <p:cNvSpPr txBox="1"/>
          <p:nvPr/>
        </p:nvSpPr>
        <p:spPr>
          <a:xfrm>
            <a:off x="880832" y="103687"/>
            <a:ext cx="10639575" cy="546302"/>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rgbClr val="568551"/>
                </a:solidFill>
                <a:latin typeface="Century Gothic"/>
                <a:ea typeface="Century Gothic"/>
                <a:cs typeface="Century Gothic"/>
                <a:sym typeface="Century Gothic"/>
              </a:rPr>
              <a:t>5. Resultados</a:t>
            </a:r>
            <a:endParaRPr sz="2600" b="1" kern="0" dirty="0">
              <a:solidFill>
                <a:srgbClr val="568551"/>
              </a:solidFill>
              <a:latin typeface="Century Gothic"/>
              <a:ea typeface="Century Gothic"/>
              <a:cs typeface="Century Gothic"/>
              <a:sym typeface="Century Gothic"/>
            </a:endParaRPr>
          </a:p>
        </p:txBody>
      </p:sp>
      <p:cxnSp>
        <p:nvCxnSpPr>
          <p:cNvPr id="6" name="Google Shape;267;g2e5a8b74c22_0_0">
            <a:extLst>
              <a:ext uri="{FF2B5EF4-FFF2-40B4-BE49-F238E27FC236}">
                <a16:creationId xmlns:a16="http://schemas.microsoft.com/office/drawing/2014/main" id="{94247DC5-28C3-D83C-870C-A0654227A064}"/>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graphicFrame>
        <p:nvGraphicFramePr>
          <p:cNvPr id="2" name="Tabla 5">
            <a:extLst>
              <a:ext uri="{FF2B5EF4-FFF2-40B4-BE49-F238E27FC236}">
                <a16:creationId xmlns:a16="http://schemas.microsoft.com/office/drawing/2014/main" id="{1D9509AA-2366-876E-77A7-678D7FAA9CA5}"/>
              </a:ext>
            </a:extLst>
          </p:cNvPr>
          <p:cNvGraphicFramePr>
            <a:graphicFrameLocks noGrp="1"/>
          </p:cNvGraphicFramePr>
          <p:nvPr>
            <p:extLst>
              <p:ext uri="{D42A27DB-BD31-4B8C-83A1-F6EECF244321}">
                <p14:modId xmlns:p14="http://schemas.microsoft.com/office/powerpoint/2010/main" val="891988262"/>
              </p:ext>
            </p:extLst>
          </p:nvPr>
        </p:nvGraphicFramePr>
        <p:xfrm>
          <a:off x="432487" y="964422"/>
          <a:ext cx="4646142" cy="5140408"/>
        </p:xfrm>
        <a:graphic>
          <a:graphicData uri="http://schemas.openxmlformats.org/drawingml/2006/table">
            <a:tbl>
              <a:tblPr firstRow="1" firstCol="1" bandRow="1"/>
              <a:tblGrid>
                <a:gridCol w="774357">
                  <a:extLst>
                    <a:ext uri="{9D8B030D-6E8A-4147-A177-3AD203B41FA5}">
                      <a16:colId xmlns:a16="http://schemas.microsoft.com/office/drawing/2014/main" val="3119700562"/>
                    </a:ext>
                  </a:extLst>
                </a:gridCol>
                <a:gridCol w="774357">
                  <a:extLst>
                    <a:ext uri="{9D8B030D-6E8A-4147-A177-3AD203B41FA5}">
                      <a16:colId xmlns:a16="http://schemas.microsoft.com/office/drawing/2014/main" val="3220465324"/>
                    </a:ext>
                  </a:extLst>
                </a:gridCol>
                <a:gridCol w="774357">
                  <a:extLst>
                    <a:ext uri="{9D8B030D-6E8A-4147-A177-3AD203B41FA5}">
                      <a16:colId xmlns:a16="http://schemas.microsoft.com/office/drawing/2014/main" val="3257236840"/>
                    </a:ext>
                  </a:extLst>
                </a:gridCol>
                <a:gridCol w="774357">
                  <a:extLst>
                    <a:ext uri="{9D8B030D-6E8A-4147-A177-3AD203B41FA5}">
                      <a16:colId xmlns:a16="http://schemas.microsoft.com/office/drawing/2014/main" val="2811030144"/>
                    </a:ext>
                  </a:extLst>
                </a:gridCol>
                <a:gridCol w="774357">
                  <a:extLst>
                    <a:ext uri="{9D8B030D-6E8A-4147-A177-3AD203B41FA5}">
                      <a16:colId xmlns:a16="http://schemas.microsoft.com/office/drawing/2014/main" val="3132585616"/>
                    </a:ext>
                  </a:extLst>
                </a:gridCol>
                <a:gridCol w="774357">
                  <a:extLst>
                    <a:ext uri="{9D8B030D-6E8A-4147-A177-3AD203B41FA5}">
                      <a16:colId xmlns:a16="http://schemas.microsoft.com/office/drawing/2014/main" val="340279432"/>
                    </a:ext>
                  </a:extLst>
                </a:gridCol>
              </a:tblGrid>
              <a:tr h="183586">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Tratamiento</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Variable</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Valor</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Tratamiento</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Variable</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PE" sz="800" b="1">
                          <a:solidFill>
                            <a:srgbClr val="000000"/>
                          </a:solidFill>
                          <a:effectLst/>
                          <a:latin typeface="Century Gothic" panose="020B0502020202020204" pitchFamily="34" charset="0"/>
                          <a:ea typeface="Times New Roman" panose="02020603050405020304" pitchFamily="18" charset="0"/>
                        </a:rPr>
                        <a:t>Valor</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1570615"/>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24.7</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28.5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760177924"/>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25.6</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32.8</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635571162"/>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26.5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37.1</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484178789"/>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21.6</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3.5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860716423"/>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23.5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4.8</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899747670"/>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25.4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6.1</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1860825771"/>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20.1</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1268631656"/>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21.3</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5.5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1164595813"/>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22.5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dirty="0">
                          <a:solidFill>
                            <a:srgbClr val="000000"/>
                          </a:solidFill>
                          <a:effectLst/>
                          <a:latin typeface="Century Gothic" panose="020B0502020202020204" pitchFamily="34" charset="0"/>
                          <a:ea typeface="Times New Roman" panose="02020603050405020304" pitchFamily="18" charset="0"/>
                        </a:rPr>
                        <a:t>N20</a:t>
                      </a:r>
                      <a:endParaRPr lang="es-PE" sz="1000" dirty="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6</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850864283"/>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21.3</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644266853"/>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22.5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4.4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72507133"/>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23.7</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4.8</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026112947"/>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22.9</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3.3</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735907649"/>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26.3</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4.4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3664986639"/>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NH4+-N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29.7</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5.5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4252765586"/>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28.6</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5.4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3397284725"/>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30.4</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6.5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extLst>
                  <a:ext uri="{0D108BD9-81ED-4DB2-BD59-A6C34878D82A}">
                    <a16:rowId xmlns:a16="http://schemas.microsoft.com/office/drawing/2014/main" val="2272649464"/>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32.2</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NO3-N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N80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a:r>
                        <a:rPr lang="es-ES" sz="900">
                          <a:solidFill>
                            <a:srgbClr val="000000"/>
                          </a:solidFill>
                          <a:effectLst/>
                          <a:latin typeface="Century Gothic" panose="020B0502020202020204" pitchFamily="34" charset="0"/>
                          <a:ea typeface="Times New Roman" panose="02020603050405020304" pitchFamily="18" charset="0"/>
                        </a:rPr>
                        <a:t>7.6</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8538065"/>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26.7</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5237297"/>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29</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877054951"/>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N20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31.3</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dirty="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2090477102"/>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25.5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412144697"/>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26.7</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289340332"/>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N40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27.9</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dirty="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1334017249"/>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25</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2114702634"/>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26.9</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a:noFill/>
                    </a:lnB>
                    <a:noFill/>
                  </a:tcPr>
                </a:tc>
                <a:tc gridSpan="3">
                  <a:txBody>
                    <a:bodyPr/>
                    <a:lstStyle/>
                    <a:p>
                      <a:pPr algn="just"/>
                      <a:r>
                        <a:rPr lang="es-PE" sz="100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3392718065"/>
                  </a:ext>
                </a:extLst>
              </a:tr>
              <a:tr h="183586">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Nmin</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N60</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r>
                        <a:rPr lang="es-ES" sz="900">
                          <a:solidFill>
                            <a:srgbClr val="000000"/>
                          </a:solidFill>
                          <a:effectLst/>
                          <a:latin typeface="Century Gothic" panose="020B0502020202020204" pitchFamily="34" charset="0"/>
                          <a:ea typeface="Times New Roman" panose="02020603050405020304" pitchFamily="18" charset="0"/>
                        </a:rPr>
                        <a:t>28.8</a:t>
                      </a:r>
                      <a:endParaRPr lang="es-PE" sz="1000">
                        <a:effectLst/>
                        <a:latin typeface="Century Gothic" panose="020B0502020202020204" pitchFamily="34" charset="0"/>
                        <a:ea typeface="Times New Roman" panose="02020603050405020304" pitchFamily="18" charset="0"/>
                      </a:endParaRPr>
                    </a:p>
                  </a:txBody>
                  <a:tcPr marL="36261" marR="36261" marT="0" marB="0" anchor="b">
                    <a:lnL>
                      <a:noFill/>
                    </a:lnL>
                    <a:lnR>
                      <a:noFill/>
                    </a:lnR>
                    <a:lnT>
                      <a:noFill/>
                    </a:lnT>
                    <a:lnB w="12700" cap="flat" cmpd="sng" algn="ctr">
                      <a:solidFill>
                        <a:srgbClr val="000000"/>
                      </a:solidFill>
                      <a:prstDash val="solid"/>
                      <a:round/>
                      <a:headEnd type="none" w="med" len="med"/>
                      <a:tailEnd type="none" w="med" len="med"/>
                    </a:lnB>
                    <a:noFill/>
                  </a:tcPr>
                </a:tc>
                <a:tc gridSpan="3">
                  <a:txBody>
                    <a:bodyPr/>
                    <a:lstStyle/>
                    <a:p>
                      <a:pPr algn="just"/>
                      <a:r>
                        <a:rPr lang="es-PE" sz="1000" dirty="0">
                          <a:effectLst/>
                          <a:latin typeface="Century Gothic" panose="020B0502020202020204" pitchFamily="34" charset="0"/>
                          <a:ea typeface="Times New Roman" panose="02020603050405020304" pitchFamily="18" charset="0"/>
                        </a:rPr>
                        <a:t> </a:t>
                      </a:r>
                    </a:p>
                  </a:txBody>
                  <a:tcPr marL="0" marR="0" marT="0" marB="0" anchor="ctr">
                    <a:lnL>
                      <a:noFill/>
                    </a:lnL>
                    <a:lnR>
                      <a:noFill/>
                    </a:lnR>
                    <a:lnT>
                      <a:noFill/>
                    </a:lnT>
                    <a:lnB>
                      <a:noFill/>
                    </a:lnB>
                    <a:noFill/>
                  </a:tcPr>
                </a:tc>
                <a:tc hMerge="1">
                  <a:txBody>
                    <a:bodyPr/>
                    <a:lstStyle/>
                    <a:p>
                      <a:endParaRPr lang="es-PE"/>
                    </a:p>
                  </a:txBody>
                  <a:tcPr/>
                </a:tc>
                <a:tc hMerge="1">
                  <a:txBody>
                    <a:bodyPr/>
                    <a:lstStyle/>
                    <a:p>
                      <a:endParaRPr lang="es-PE"/>
                    </a:p>
                  </a:txBody>
                  <a:tcPr/>
                </a:tc>
                <a:extLst>
                  <a:ext uri="{0D108BD9-81ED-4DB2-BD59-A6C34878D82A}">
                    <a16:rowId xmlns:a16="http://schemas.microsoft.com/office/drawing/2014/main" val="2145094123"/>
                  </a:ext>
                </a:extLst>
              </a:tr>
            </a:tbl>
          </a:graphicData>
        </a:graphic>
      </p:graphicFrame>
      <p:pic>
        <p:nvPicPr>
          <p:cNvPr id="8" name="Imagen 7">
            <a:extLst>
              <a:ext uri="{FF2B5EF4-FFF2-40B4-BE49-F238E27FC236}">
                <a16:creationId xmlns:a16="http://schemas.microsoft.com/office/drawing/2014/main" id="{906AA7C5-3C60-E0B3-EE84-097FAC38BCD5}"/>
              </a:ext>
            </a:extLst>
          </p:cNvPr>
          <p:cNvPicPr>
            <a:picLocks noChangeAspect="1"/>
          </p:cNvPicPr>
          <p:nvPr/>
        </p:nvPicPr>
        <p:blipFill>
          <a:blip r:embed="rId4"/>
          <a:stretch>
            <a:fillRect/>
          </a:stretch>
        </p:blipFill>
        <p:spPr>
          <a:xfrm>
            <a:off x="5512728" y="763771"/>
            <a:ext cx="5274310" cy="3771900"/>
          </a:xfrm>
          <a:prstGeom prst="rect">
            <a:avLst/>
          </a:prstGeom>
        </p:spPr>
      </p:pic>
      <p:pic>
        <p:nvPicPr>
          <p:cNvPr id="9" name="Imagen 10">
            <a:extLst>
              <a:ext uri="{FF2B5EF4-FFF2-40B4-BE49-F238E27FC236}">
                <a16:creationId xmlns:a16="http://schemas.microsoft.com/office/drawing/2014/main" id="{2300C642-58E4-079B-F4BA-3E2636743BFB}"/>
              </a:ext>
            </a:extLst>
          </p:cNvPr>
          <p:cNvPicPr>
            <a:picLocks noChangeAspect="1"/>
          </p:cNvPicPr>
          <p:nvPr/>
        </p:nvPicPr>
        <p:blipFill>
          <a:blip r:embed="rId5"/>
          <a:srcRect/>
          <a:stretch/>
        </p:blipFill>
        <p:spPr>
          <a:xfrm>
            <a:off x="5512728" y="4850355"/>
            <a:ext cx="5600700" cy="1266825"/>
          </a:xfrm>
          <a:prstGeom prst="rect">
            <a:avLst/>
          </a:prstGeom>
        </p:spPr>
      </p:pic>
    </p:spTree>
    <p:extLst>
      <p:ext uri="{BB962C8B-B14F-4D97-AF65-F5344CB8AC3E}">
        <p14:creationId xmlns:p14="http://schemas.microsoft.com/office/powerpoint/2010/main" val="3335409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pic>
        <p:nvPicPr>
          <p:cNvPr id="5" name="Picture 4">
            <a:extLst>
              <a:ext uri="{FF2B5EF4-FFF2-40B4-BE49-F238E27FC236}">
                <a16:creationId xmlns:a16="http://schemas.microsoft.com/office/drawing/2014/main" id="{1586339C-3FAA-005C-5BAD-FD94A37C411E}"/>
              </a:ext>
            </a:extLst>
          </p:cNvPr>
          <p:cNvPicPr>
            <a:picLocks noChangeAspect="1"/>
          </p:cNvPicPr>
          <p:nvPr/>
        </p:nvPicPr>
        <p:blipFill>
          <a:blip r:embed="rId3"/>
          <a:stretch>
            <a:fillRect/>
          </a:stretch>
        </p:blipFill>
        <p:spPr>
          <a:xfrm>
            <a:off x="11520407" y="74228"/>
            <a:ext cx="593241" cy="593241"/>
          </a:xfrm>
          <a:prstGeom prst="rect">
            <a:avLst/>
          </a:prstGeom>
        </p:spPr>
      </p:pic>
      <p:sp>
        <p:nvSpPr>
          <p:cNvPr id="7" name="Google Shape;269;g2e5a8b74c22_0_0">
            <a:extLst>
              <a:ext uri="{FF2B5EF4-FFF2-40B4-BE49-F238E27FC236}">
                <a16:creationId xmlns:a16="http://schemas.microsoft.com/office/drawing/2014/main" id="{6528B38A-CE3C-4DC4-8213-5F1EEC842E97}"/>
              </a:ext>
            </a:extLst>
          </p:cNvPr>
          <p:cNvSpPr txBox="1"/>
          <p:nvPr/>
        </p:nvSpPr>
        <p:spPr>
          <a:xfrm>
            <a:off x="880832" y="103687"/>
            <a:ext cx="10639575" cy="546302"/>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chemeClr val="accent5"/>
                </a:solidFill>
                <a:latin typeface="Century Gothic"/>
                <a:ea typeface="Century Gothic"/>
                <a:cs typeface="Century Gothic"/>
                <a:sym typeface="Century Gothic"/>
              </a:rPr>
              <a:t>5. Resultados</a:t>
            </a:r>
            <a:endParaRPr sz="2600" b="1" kern="0" dirty="0">
              <a:solidFill>
                <a:schemeClr val="accent5"/>
              </a:solidFill>
              <a:latin typeface="Century Gothic"/>
              <a:ea typeface="Century Gothic"/>
              <a:cs typeface="Century Gothic"/>
              <a:sym typeface="Century Gothic"/>
            </a:endParaRPr>
          </a:p>
        </p:txBody>
      </p:sp>
      <p:cxnSp>
        <p:nvCxnSpPr>
          <p:cNvPr id="6" name="Google Shape;267;g2e5a8b74c22_0_0">
            <a:extLst>
              <a:ext uri="{FF2B5EF4-FFF2-40B4-BE49-F238E27FC236}">
                <a16:creationId xmlns:a16="http://schemas.microsoft.com/office/drawing/2014/main" id="{94247DC5-28C3-D83C-870C-A0654227A064}"/>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pic>
        <p:nvPicPr>
          <p:cNvPr id="9" name="Imagen 6">
            <a:extLst>
              <a:ext uri="{FF2B5EF4-FFF2-40B4-BE49-F238E27FC236}">
                <a16:creationId xmlns:a16="http://schemas.microsoft.com/office/drawing/2014/main" id="{61E77611-4139-ADF5-ED52-4FFE9D73F88F}"/>
              </a:ext>
            </a:extLst>
          </p:cNvPr>
          <p:cNvPicPr/>
          <p:nvPr/>
        </p:nvPicPr>
        <p:blipFill>
          <a:blip r:embed="rId4"/>
          <a:stretch>
            <a:fillRect/>
          </a:stretch>
        </p:blipFill>
        <p:spPr>
          <a:xfrm>
            <a:off x="7994415" y="1016253"/>
            <a:ext cx="2933546" cy="672680"/>
          </a:xfrm>
          <a:prstGeom prst="rect">
            <a:avLst/>
          </a:prstGeom>
        </p:spPr>
      </p:pic>
      <p:sp>
        <p:nvSpPr>
          <p:cNvPr id="11" name="CuadroTexto 7">
            <a:extLst>
              <a:ext uri="{FF2B5EF4-FFF2-40B4-BE49-F238E27FC236}">
                <a16:creationId xmlns:a16="http://schemas.microsoft.com/office/drawing/2014/main" id="{12E01C22-D591-F018-282D-A8D09F4C374F}"/>
              </a:ext>
            </a:extLst>
          </p:cNvPr>
          <p:cNvSpPr txBox="1"/>
          <p:nvPr/>
        </p:nvSpPr>
        <p:spPr>
          <a:xfrm>
            <a:off x="617409" y="1859339"/>
            <a:ext cx="3915680" cy="3970318"/>
          </a:xfrm>
          <a:prstGeom prst="rect">
            <a:avLst/>
          </a:prstGeom>
          <a:noFill/>
        </p:spPr>
        <p:txBody>
          <a:bodyPr wrap="square">
            <a:spAutoFit/>
          </a:bodyPr>
          <a:lstStyle/>
          <a:p>
            <a:pPr algn="just"/>
            <a:r>
              <a:rPr lang="es-PE" sz="1800" dirty="0">
                <a:effectLst/>
                <a:latin typeface="Century Gothic" panose="020B0502020202020204" pitchFamily="34" charset="0"/>
                <a:ea typeface="Times New Roman" panose="02020603050405020304" pitchFamily="18" charset="0"/>
              </a:rPr>
              <a:t>Los resultados obtenidos muestran que los residuos del </a:t>
            </a:r>
            <a:r>
              <a:rPr lang="es-PE" sz="1800" b="1" dirty="0">
                <a:effectLst/>
                <a:latin typeface="Century Gothic" panose="020B0502020202020204" pitchFamily="34" charset="0"/>
                <a:ea typeface="Times New Roman" panose="02020603050405020304" pitchFamily="18" charset="0"/>
              </a:rPr>
              <a:t>ANOVA</a:t>
            </a:r>
            <a:r>
              <a:rPr lang="es-PE" sz="1800" dirty="0">
                <a:effectLst/>
                <a:latin typeface="Century Gothic" panose="020B0502020202020204" pitchFamily="34" charset="0"/>
                <a:ea typeface="Times New Roman" panose="02020603050405020304" pitchFamily="18" charset="0"/>
              </a:rPr>
              <a:t> se sometieron a la prueba de normalidad de </a:t>
            </a:r>
            <a:r>
              <a:rPr lang="es-PE" sz="1800" b="1" dirty="0">
                <a:effectLst/>
                <a:latin typeface="Century Gothic" panose="020B0502020202020204" pitchFamily="34" charset="0"/>
                <a:ea typeface="Times New Roman" panose="02020603050405020304" pitchFamily="18" charset="0"/>
              </a:rPr>
              <a:t>Shapiro-Wilk</a:t>
            </a:r>
            <a:r>
              <a:rPr lang="es-PE" sz="1800" dirty="0">
                <a:effectLst/>
                <a:latin typeface="Century Gothic" panose="020B0502020202020204" pitchFamily="34" charset="0"/>
                <a:ea typeface="Times New Roman" panose="02020603050405020304" pitchFamily="18" charset="0"/>
              </a:rPr>
              <a:t>, que arrojó un valor W de 0.9739 y un valor p de 0.3977. Dado que el valor p es mayor que 0.05, no hay evidencia suficiente para rechazar la hipótesis nula de normalidad, lo que indica que los residuos siguen una distribución normal, cumpliendo así con uno de los supuestos del </a:t>
            </a:r>
            <a:r>
              <a:rPr lang="es-PE" sz="1800" b="1" dirty="0">
                <a:effectLst/>
                <a:latin typeface="Century Gothic" panose="020B0502020202020204" pitchFamily="34" charset="0"/>
                <a:ea typeface="Times New Roman" panose="02020603050405020304" pitchFamily="18" charset="0"/>
              </a:rPr>
              <a:t>ANOVA</a:t>
            </a:r>
            <a:r>
              <a:rPr lang="es-PE" sz="1800" dirty="0">
                <a:effectLst/>
                <a:latin typeface="Century Gothic" panose="020B0502020202020204" pitchFamily="34" charset="0"/>
                <a:ea typeface="Times New Roman" panose="02020603050405020304" pitchFamily="18" charset="0"/>
              </a:rPr>
              <a:t>.</a:t>
            </a:r>
          </a:p>
        </p:txBody>
      </p:sp>
      <p:pic>
        <p:nvPicPr>
          <p:cNvPr id="12" name="Imagen 9">
            <a:extLst>
              <a:ext uri="{FF2B5EF4-FFF2-40B4-BE49-F238E27FC236}">
                <a16:creationId xmlns:a16="http://schemas.microsoft.com/office/drawing/2014/main" id="{C1E00606-486B-3D1B-1761-0A2DE5D2C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420" y="1646952"/>
            <a:ext cx="5604548" cy="4680393"/>
          </a:xfrm>
          <a:prstGeom prst="rect">
            <a:avLst/>
          </a:prstGeom>
        </p:spPr>
      </p:pic>
      <p:cxnSp>
        <p:nvCxnSpPr>
          <p:cNvPr id="13" name="Straight Connector 12">
            <a:extLst>
              <a:ext uri="{FF2B5EF4-FFF2-40B4-BE49-F238E27FC236}">
                <a16:creationId xmlns:a16="http://schemas.microsoft.com/office/drawing/2014/main" id="{1B17C470-137C-7BE5-5AD7-629715E61592}"/>
              </a:ext>
            </a:extLst>
          </p:cNvPr>
          <p:cNvCxnSpPr/>
          <p:nvPr/>
        </p:nvCxnSpPr>
        <p:spPr>
          <a:xfrm>
            <a:off x="5771667" y="843116"/>
            <a:ext cx="0" cy="51717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367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8;g2e5a8b74c22_0_0">
            <a:extLst>
              <a:ext uri="{FF2B5EF4-FFF2-40B4-BE49-F238E27FC236}">
                <a16:creationId xmlns:a16="http://schemas.microsoft.com/office/drawing/2014/main" id="{56405FCC-E92B-19F5-0150-1952A27A7894}"/>
              </a:ext>
            </a:extLst>
          </p:cNvPr>
          <p:cNvSpPr txBox="1"/>
          <p:nvPr/>
        </p:nvSpPr>
        <p:spPr>
          <a:xfrm>
            <a:off x="617408" y="6552767"/>
            <a:ext cx="10596900" cy="288520"/>
          </a:xfrm>
          <a:prstGeom prst="rect">
            <a:avLst/>
          </a:prstGeom>
          <a:noFill/>
          <a:ln>
            <a:noFill/>
          </a:ln>
        </p:spPr>
        <p:txBody>
          <a:bodyPr spcFirstLastPara="1" wrap="square" lIns="45713" tIns="22850" rIns="45713" bIns="22850" anchor="t" anchorCtr="0">
            <a:spAutoFit/>
          </a:bodyPr>
          <a:lstStyle/>
          <a:p>
            <a:pPr defTabSz="457200">
              <a:lnSpc>
                <a:spcPct val="150000"/>
              </a:lnSpc>
              <a:buClr>
                <a:srgbClr val="000000"/>
              </a:buClr>
              <a:buSzPts val="2400"/>
            </a:pPr>
            <a:r>
              <a:rPr lang="es-ES" sz="1050" kern="0" dirty="0">
                <a:solidFill>
                  <a:srgbClr val="000000"/>
                </a:solidFill>
                <a:latin typeface="Century Gothic"/>
                <a:ea typeface="Century Gothic"/>
                <a:cs typeface="Century Gothic"/>
                <a:sym typeface="Century Gothic"/>
              </a:rPr>
              <a:t>Curso Diseño y Análisis de Experimentos en Ingeniería y Ciencias Ambientales</a:t>
            </a:r>
          </a:p>
        </p:txBody>
      </p:sp>
      <p:pic>
        <p:nvPicPr>
          <p:cNvPr id="4" name="Google Shape;265;g2e5a8b74c22_0_0" descr="Universidad Nacional Agraria La Molina (UNALM) - Carreras y costos">
            <a:extLst>
              <a:ext uri="{FF2B5EF4-FFF2-40B4-BE49-F238E27FC236}">
                <a16:creationId xmlns:a16="http://schemas.microsoft.com/office/drawing/2014/main" id="{AD4663A3-B049-68D4-82C8-43136DF6E878}"/>
              </a:ext>
            </a:extLst>
          </p:cNvPr>
          <p:cNvPicPr preferRelativeResize="0"/>
          <p:nvPr/>
        </p:nvPicPr>
        <p:blipFill rotWithShape="1">
          <a:blip r:embed="rId2">
            <a:alphaModFix/>
          </a:blip>
          <a:srcRect l="12839" r="16338" b="26696"/>
          <a:stretch/>
        </p:blipFill>
        <p:spPr>
          <a:xfrm>
            <a:off x="72002" y="98908"/>
            <a:ext cx="558092" cy="593242"/>
          </a:xfrm>
          <a:prstGeom prst="rect">
            <a:avLst/>
          </a:prstGeom>
          <a:noFill/>
          <a:ln>
            <a:noFill/>
          </a:ln>
        </p:spPr>
      </p:pic>
      <p:sp>
        <p:nvSpPr>
          <p:cNvPr id="7" name="Google Shape;269;g2e5a8b74c22_0_0">
            <a:extLst>
              <a:ext uri="{FF2B5EF4-FFF2-40B4-BE49-F238E27FC236}">
                <a16:creationId xmlns:a16="http://schemas.microsoft.com/office/drawing/2014/main" id="{6528B38A-CE3C-4DC4-8213-5F1EEC842E97}"/>
              </a:ext>
            </a:extLst>
          </p:cNvPr>
          <p:cNvSpPr txBox="1"/>
          <p:nvPr/>
        </p:nvSpPr>
        <p:spPr>
          <a:xfrm>
            <a:off x="765248" y="103687"/>
            <a:ext cx="10755160" cy="367423"/>
          </a:xfrm>
          <a:prstGeom prst="rect">
            <a:avLst/>
          </a:prstGeom>
          <a:noFill/>
          <a:ln>
            <a:noFill/>
          </a:ln>
        </p:spPr>
        <p:txBody>
          <a:bodyPr spcFirstLastPara="1" wrap="square" lIns="45713" tIns="22850" rIns="45713" bIns="22850" anchor="t" anchorCtr="0">
            <a:noAutofit/>
          </a:bodyPr>
          <a:lstStyle/>
          <a:p>
            <a:pPr defTabSz="457200">
              <a:buClr>
                <a:srgbClr val="1A3260"/>
              </a:buClr>
              <a:buSzPts val="6000"/>
            </a:pPr>
            <a:r>
              <a:rPr lang="es-ES" sz="2600" b="1" kern="0" dirty="0">
                <a:solidFill>
                  <a:schemeClr val="accent5"/>
                </a:solidFill>
                <a:latin typeface="Century Gothic" panose="020B0502020202020204" pitchFamily="34" charset="0"/>
                <a:ea typeface="Century Gothic"/>
                <a:cs typeface="Century Gothic"/>
                <a:sym typeface="Century Gothic"/>
              </a:rPr>
              <a:t>5. Resultados</a:t>
            </a:r>
            <a:endParaRPr sz="2600" b="1" kern="0" dirty="0">
              <a:solidFill>
                <a:schemeClr val="accent5"/>
              </a:solidFill>
              <a:latin typeface="Century Gothic" panose="020B0502020202020204" pitchFamily="34" charset="0"/>
              <a:ea typeface="Century Gothic"/>
              <a:cs typeface="Century Gothic"/>
              <a:sym typeface="Century Gothic"/>
            </a:endParaRPr>
          </a:p>
        </p:txBody>
      </p:sp>
      <p:cxnSp>
        <p:nvCxnSpPr>
          <p:cNvPr id="6" name="Google Shape;267;g2e5a8b74c22_0_0">
            <a:extLst>
              <a:ext uri="{FF2B5EF4-FFF2-40B4-BE49-F238E27FC236}">
                <a16:creationId xmlns:a16="http://schemas.microsoft.com/office/drawing/2014/main" id="{94247DC5-28C3-D83C-870C-A0654227A064}"/>
              </a:ext>
            </a:extLst>
          </p:cNvPr>
          <p:cNvCxnSpPr/>
          <p:nvPr/>
        </p:nvCxnSpPr>
        <p:spPr>
          <a:xfrm>
            <a:off x="617408" y="6552767"/>
            <a:ext cx="10770750" cy="0"/>
          </a:xfrm>
          <a:prstGeom prst="straightConnector1">
            <a:avLst/>
          </a:prstGeom>
          <a:noFill/>
          <a:ln w="6350" cap="flat" cmpd="sng">
            <a:solidFill>
              <a:srgbClr val="8CB64A"/>
            </a:solidFill>
            <a:prstDash val="solid"/>
            <a:miter lim="800000"/>
            <a:headEnd type="none" w="sm" len="sm"/>
            <a:tailEnd type="none" w="sm" len="sm"/>
          </a:ln>
        </p:spPr>
      </p:cxnSp>
      <p:graphicFrame>
        <p:nvGraphicFramePr>
          <p:cNvPr id="2" name="Tabla 7">
            <a:extLst>
              <a:ext uri="{FF2B5EF4-FFF2-40B4-BE49-F238E27FC236}">
                <a16:creationId xmlns:a16="http://schemas.microsoft.com/office/drawing/2014/main" id="{F409E3CA-8660-6E82-5A2C-ECA103F212E4}"/>
              </a:ext>
            </a:extLst>
          </p:cNvPr>
          <p:cNvGraphicFramePr>
            <a:graphicFrameLocks noGrp="1"/>
          </p:cNvGraphicFramePr>
          <p:nvPr>
            <p:extLst>
              <p:ext uri="{D42A27DB-BD31-4B8C-83A1-F6EECF244321}">
                <p14:modId xmlns:p14="http://schemas.microsoft.com/office/powerpoint/2010/main" val="3959207051"/>
              </p:ext>
            </p:extLst>
          </p:nvPr>
        </p:nvGraphicFramePr>
        <p:xfrm>
          <a:off x="6208736" y="2938537"/>
          <a:ext cx="5678464" cy="1605432"/>
        </p:xfrm>
        <a:graphic>
          <a:graphicData uri="http://schemas.openxmlformats.org/drawingml/2006/table">
            <a:tbl>
              <a:tblPr firstRow="1" firstCol="1" bandRow="1"/>
              <a:tblGrid>
                <a:gridCol w="1056458">
                  <a:extLst>
                    <a:ext uri="{9D8B030D-6E8A-4147-A177-3AD203B41FA5}">
                      <a16:colId xmlns:a16="http://schemas.microsoft.com/office/drawing/2014/main" val="2430228696"/>
                    </a:ext>
                  </a:extLst>
                </a:gridCol>
                <a:gridCol w="948187">
                  <a:extLst>
                    <a:ext uri="{9D8B030D-6E8A-4147-A177-3AD203B41FA5}">
                      <a16:colId xmlns:a16="http://schemas.microsoft.com/office/drawing/2014/main" val="1275643040"/>
                    </a:ext>
                  </a:extLst>
                </a:gridCol>
                <a:gridCol w="981867">
                  <a:extLst>
                    <a:ext uri="{9D8B030D-6E8A-4147-A177-3AD203B41FA5}">
                      <a16:colId xmlns:a16="http://schemas.microsoft.com/office/drawing/2014/main" val="2127913063"/>
                    </a:ext>
                  </a:extLst>
                </a:gridCol>
                <a:gridCol w="981867">
                  <a:extLst>
                    <a:ext uri="{9D8B030D-6E8A-4147-A177-3AD203B41FA5}">
                      <a16:colId xmlns:a16="http://schemas.microsoft.com/office/drawing/2014/main" val="2982120607"/>
                    </a:ext>
                  </a:extLst>
                </a:gridCol>
                <a:gridCol w="1710085">
                  <a:extLst>
                    <a:ext uri="{9D8B030D-6E8A-4147-A177-3AD203B41FA5}">
                      <a16:colId xmlns:a16="http://schemas.microsoft.com/office/drawing/2014/main" val="3814361090"/>
                    </a:ext>
                  </a:extLst>
                </a:gridCol>
              </a:tblGrid>
              <a:tr h="535144">
                <a:tc>
                  <a:txBody>
                    <a:bodyPr/>
                    <a:lstStyle/>
                    <a:p>
                      <a:pPr algn="ctr"/>
                      <a:r>
                        <a:rPr lang="es-PE" sz="1100" b="1" dirty="0">
                          <a:solidFill>
                            <a:srgbClr val="000000"/>
                          </a:solidFill>
                          <a:effectLst/>
                          <a:latin typeface="Century Gothic" panose="020B0502020202020204" pitchFamily="34" charset="0"/>
                          <a:ea typeface="Times New Roman" panose="02020603050405020304" pitchFamily="18" charset="0"/>
                        </a:rPr>
                        <a:t>Variable</a:t>
                      </a:r>
                      <a:endParaRPr lang="es-PE" sz="1200" dirty="0">
                        <a:effectLst/>
                        <a:latin typeface="Century Gothic" panose="020B0502020202020204" pitchFamily="34" charset="0"/>
                        <a:ea typeface="Times New Roman" panose="02020603050405020304" pitchFamily="18"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s-PE" sz="1100" b="1" dirty="0">
                          <a:solidFill>
                            <a:srgbClr val="000000"/>
                          </a:solidFill>
                          <a:effectLst/>
                          <a:latin typeface="Century Gothic" panose="020B0502020202020204" pitchFamily="34" charset="0"/>
                          <a:ea typeface="Times New Roman" panose="02020603050405020304" pitchFamily="18" charset="0"/>
                        </a:rPr>
                        <a:t>K-cuadrado de Bartlett</a:t>
                      </a:r>
                      <a:endParaRPr lang="es-PE" sz="1200" dirty="0">
                        <a:effectLst/>
                        <a:latin typeface="Century Gothic" panose="020B0502020202020204" pitchFamily="34" charset="0"/>
                        <a:ea typeface="Times New Roman" panose="02020603050405020304" pitchFamily="18"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s-PE" sz="1100" b="1" dirty="0">
                          <a:solidFill>
                            <a:srgbClr val="000000"/>
                          </a:solidFill>
                          <a:effectLst/>
                          <a:latin typeface="Century Gothic" panose="020B0502020202020204" pitchFamily="34" charset="0"/>
                          <a:ea typeface="Times New Roman" panose="02020603050405020304" pitchFamily="18" charset="0"/>
                        </a:rPr>
                        <a:t>Grados de libertad</a:t>
                      </a:r>
                      <a:endParaRPr lang="es-PE" sz="1200" dirty="0">
                        <a:effectLst/>
                        <a:latin typeface="Century Gothic" panose="020B0502020202020204" pitchFamily="34" charset="0"/>
                        <a:ea typeface="Times New Roman" panose="02020603050405020304" pitchFamily="18"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s-PE" sz="1100" b="1" i="1" dirty="0">
                          <a:solidFill>
                            <a:srgbClr val="000000"/>
                          </a:solidFill>
                          <a:effectLst/>
                          <a:latin typeface="Century Gothic" panose="020B0502020202020204" pitchFamily="34" charset="0"/>
                          <a:ea typeface="Times New Roman" panose="02020603050405020304" pitchFamily="18" charset="0"/>
                        </a:rPr>
                        <a:t>Valor p</a:t>
                      </a:r>
                      <a:endParaRPr lang="es-PE" sz="1200" i="1" dirty="0">
                        <a:effectLst/>
                        <a:latin typeface="Century Gothic" panose="020B0502020202020204" pitchFamily="34" charset="0"/>
                        <a:ea typeface="Times New Roman" panose="02020603050405020304" pitchFamily="18"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r>
                        <a:rPr lang="es-PE" sz="1100" b="1" dirty="0">
                          <a:solidFill>
                            <a:srgbClr val="000000"/>
                          </a:solidFill>
                          <a:effectLst/>
                          <a:latin typeface="Century Gothic" panose="020B0502020202020204" pitchFamily="34" charset="0"/>
                          <a:ea typeface="Times New Roman" panose="02020603050405020304" pitchFamily="18" charset="0"/>
                        </a:rPr>
                        <a:t>Conclusión</a:t>
                      </a:r>
                      <a:endParaRPr lang="es-PE" sz="1200" dirty="0">
                        <a:effectLst/>
                        <a:latin typeface="Century Gothic" panose="020B0502020202020204" pitchFamily="34" charset="0"/>
                        <a:ea typeface="Times New Roman" panose="02020603050405020304" pitchFamily="18"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151533"/>
                  </a:ext>
                </a:extLst>
              </a:tr>
              <a:tr h="535144">
                <a:tc>
                  <a:txBody>
                    <a:bodyPr/>
                    <a:lstStyle/>
                    <a:p>
                      <a:pPr algn="ctr" fontAlgn="b"/>
                      <a:r>
                        <a:rPr lang="es-PE" sz="1400" b="1" i="0" u="none" strike="noStrike" dirty="0">
                          <a:solidFill>
                            <a:srgbClr val="00B0F0"/>
                          </a:solidFill>
                          <a:effectLst/>
                          <a:latin typeface="Century Gothic" panose="020B0502020202020204" pitchFamily="34" charset="0"/>
                        </a:rPr>
                        <a:t>Variable</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12.175</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2</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0.002271</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s-PE" sz="1400" b="0" i="0" u="none" strike="noStrike">
                          <a:solidFill>
                            <a:srgbClr val="000000"/>
                          </a:solidFill>
                          <a:effectLst/>
                          <a:latin typeface="Century Gothic" panose="020B0502020202020204" pitchFamily="34" charset="0"/>
                        </a:rPr>
                        <a:t>Variable</a:t>
                      </a:r>
                    </a:p>
                  </a:txBody>
                  <a:tcPr marL="9525" marR="9525" marT="9525"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01101237"/>
                  </a:ext>
                </a:extLst>
              </a:tr>
              <a:tr h="535144">
                <a:tc>
                  <a:txBody>
                    <a:bodyPr/>
                    <a:lstStyle/>
                    <a:p>
                      <a:pPr algn="ctr" fontAlgn="b"/>
                      <a:r>
                        <a:rPr lang="es-PE" sz="1400" b="1" i="0" u="none" strike="noStrike" dirty="0">
                          <a:solidFill>
                            <a:srgbClr val="FF0000"/>
                          </a:solidFill>
                          <a:effectLst/>
                          <a:latin typeface="Century Gothic" panose="020B0502020202020204" pitchFamily="34" charset="0"/>
                        </a:rPr>
                        <a:t>Tratamiento</a:t>
                      </a:r>
                    </a:p>
                  </a:txBody>
                  <a:tcPr marL="9525" marR="9525" marT="9525" marB="0" anchor="ctr">
                    <a:lnL>
                      <a:noFill/>
                    </a:lnL>
                    <a:lnR>
                      <a:noFill/>
                    </a:lnR>
                    <a:lnT>
                      <a:noFill/>
                    </a:lnT>
                    <a:lnB>
                      <a:noFill/>
                    </a:lnB>
                  </a:tcPr>
                </a:tc>
                <a:tc>
                  <a:txBody>
                    <a:bodyPr/>
                    <a:lstStyle/>
                    <a:p>
                      <a:pPr algn="ctr" fontAlgn="b"/>
                      <a:r>
                        <a:rPr lang="es-PE" sz="1400" b="0" i="0" u="none" strike="noStrike">
                          <a:solidFill>
                            <a:srgbClr val="000000"/>
                          </a:solidFill>
                          <a:effectLst/>
                          <a:latin typeface="Century Gothic" panose="020B0502020202020204" pitchFamily="34" charset="0"/>
                        </a:rPr>
                        <a:t>0.41029</a:t>
                      </a:r>
                    </a:p>
                  </a:txBody>
                  <a:tcPr marL="9525" marR="9525" marT="9525" marB="0" anchor="ctr">
                    <a:lnL>
                      <a:noFill/>
                    </a:lnL>
                    <a:lnR>
                      <a:noFill/>
                    </a:lnR>
                    <a:lnT>
                      <a:noFill/>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4</a:t>
                      </a:r>
                    </a:p>
                  </a:txBody>
                  <a:tcPr marL="9525" marR="9525" marT="9525" marB="0" anchor="ctr">
                    <a:lnL>
                      <a:noFill/>
                    </a:lnL>
                    <a:lnR>
                      <a:noFill/>
                    </a:lnR>
                    <a:lnT>
                      <a:noFill/>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0.9816</a:t>
                      </a:r>
                    </a:p>
                  </a:txBody>
                  <a:tcPr marL="9525" marR="9525" marT="9525" marB="0" anchor="ctr">
                    <a:lnL>
                      <a:noFill/>
                    </a:lnL>
                    <a:lnR>
                      <a:noFill/>
                    </a:lnR>
                    <a:lnT>
                      <a:noFill/>
                    </a:lnT>
                    <a:lnB>
                      <a:noFill/>
                    </a:lnB>
                  </a:tcPr>
                </a:tc>
                <a:tc>
                  <a:txBody>
                    <a:bodyPr/>
                    <a:lstStyle/>
                    <a:p>
                      <a:pPr algn="ctr" fontAlgn="b"/>
                      <a:r>
                        <a:rPr lang="es-PE" sz="1400" b="0" i="0" u="none" strike="noStrike" dirty="0">
                          <a:solidFill>
                            <a:srgbClr val="000000"/>
                          </a:solidFill>
                          <a:effectLst/>
                          <a:latin typeface="Century Gothic" panose="020B0502020202020204" pitchFamily="34" charset="0"/>
                        </a:rPr>
                        <a:t>Tratamiento</a:t>
                      </a:r>
                    </a:p>
                  </a:txBody>
                  <a:tcPr marL="9525" marR="9525" marT="9525" marB="0" anchor="ctr">
                    <a:lnL>
                      <a:noFill/>
                    </a:lnL>
                    <a:lnR>
                      <a:noFill/>
                    </a:lnR>
                    <a:lnT>
                      <a:noFill/>
                    </a:lnT>
                    <a:lnB>
                      <a:noFill/>
                    </a:lnB>
                  </a:tcPr>
                </a:tc>
                <a:extLst>
                  <a:ext uri="{0D108BD9-81ED-4DB2-BD59-A6C34878D82A}">
                    <a16:rowId xmlns:a16="http://schemas.microsoft.com/office/drawing/2014/main" val="1944426610"/>
                  </a:ext>
                </a:extLst>
              </a:tr>
            </a:tbl>
          </a:graphicData>
        </a:graphic>
      </p:graphicFrame>
      <p:sp>
        <p:nvSpPr>
          <p:cNvPr id="8" name="CuadroTexto 9">
            <a:extLst>
              <a:ext uri="{FF2B5EF4-FFF2-40B4-BE49-F238E27FC236}">
                <a16:creationId xmlns:a16="http://schemas.microsoft.com/office/drawing/2014/main" id="{E3A81F3C-4EB1-9DBC-3CF2-0220111934EE}"/>
              </a:ext>
            </a:extLst>
          </p:cNvPr>
          <p:cNvSpPr txBox="1"/>
          <p:nvPr/>
        </p:nvSpPr>
        <p:spPr>
          <a:xfrm>
            <a:off x="617408" y="1515314"/>
            <a:ext cx="4914900" cy="4801314"/>
          </a:xfrm>
          <a:prstGeom prst="rect">
            <a:avLst/>
          </a:prstGeom>
          <a:noFill/>
        </p:spPr>
        <p:txBody>
          <a:bodyPr wrap="square">
            <a:spAutoFit/>
          </a:bodyPr>
          <a:lstStyle/>
          <a:p>
            <a:pPr algn="just"/>
            <a:r>
              <a:rPr lang="es-PE" b="1" dirty="0">
                <a:latin typeface="Century Gothic" panose="020B0502020202020204" pitchFamily="34" charset="0"/>
                <a:ea typeface="Times New Roman" panose="02020603050405020304" pitchFamily="18" charset="0"/>
              </a:rPr>
              <a:t>P.</a:t>
            </a:r>
            <a:r>
              <a:rPr lang="es-PE" sz="1800" b="1" dirty="0">
                <a:effectLst/>
                <a:latin typeface="Century Gothic" panose="020B0502020202020204" pitchFamily="34" charset="0"/>
                <a:ea typeface="Times New Roman" panose="02020603050405020304" pitchFamily="18" charset="0"/>
              </a:rPr>
              <a:t> Bartlett </a:t>
            </a:r>
            <a:r>
              <a:rPr lang="es-PE" sz="1800" dirty="0">
                <a:effectLst/>
                <a:latin typeface="Century Gothic" panose="020B0502020202020204" pitchFamily="34" charset="0"/>
                <a:ea typeface="Times New Roman" panose="02020603050405020304" pitchFamily="18" charset="0"/>
              </a:rPr>
              <a:t>para la "</a:t>
            </a:r>
            <a:r>
              <a:rPr lang="es-PE" sz="1800" b="1" dirty="0">
                <a:solidFill>
                  <a:srgbClr val="00B0F0"/>
                </a:solidFill>
                <a:effectLst/>
                <a:latin typeface="Century Gothic" panose="020B0502020202020204" pitchFamily="34" charset="0"/>
                <a:ea typeface="Times New Roman" panose="02020603050405020304" pitchFamily="18" charset="0"/>
              </a:rPr>
              <a:t>Variable</a:t>
            </a:r>
            <a:r>
              <a:rPr lang="es-PE" sz="1800" dirty="0">
                <a:effectLst/>
                <a:latin typeface="Century Gothic" panose="020B0502020202020204" pitchFamily="34" charset="0"/>
                <a:ea typeface="Times New Roman" panose="02020603050405020304" pitchFamily="18" charset="0"/>
              </a:rPr>
              <a:t>" mostró un valor p de 0.002271, lo que indica que las varianzas no son homogéneas (rechazo de la hipótesis nula de igualdad de varianzas). </a:t>
            </a:r>
          </a:p>
          <a:p>
            <a:pPr algn="just"/>
            <a:endParaRPr lang="es-PE" dirty="0">
              <a:latin typeface="Century Gothic" panose="020B0502020202020204" pitchFamily="34" charset="0"/>
              <a:ea typeface="Times New Roman" panose="02020603050405020304" pitchFamily="18" charset="0"/>
            </a:endParaRPr>
          </a:p>
          <a:p>
            <a:pPr algn="just"/>
            <a:r>
              <a:rPr lang="es-PE" sz="1800" b="1" dirty="0">
                <a:effectLst/>
                <a:latin typeface="Century Gothic" panose="020B0502020202020204" pitchFamily="34" charset="0"/>
                <a:ea typeface="Times New Roman" panose="02020603050405020304" pitchFamily="18" charset="0"/>
              </a:rPr>
              <a:t>P. Bartlett </a:t>
            </a:r>
            <a:r>
              <a:rPr lang="es-PE" sz="1800" dirty="0">
                <a:effectLst/>
                <a:latin typeface="Century Gothic" panose="020B0502020202020204" pitchFamily="34" charset="0"/>
                <a:ea typeface="Times New Roman" panose="02020603050405020304" pitchFamily="18" charset="0"/>
              </a:rPr>
              <a:t>para el "</a:t>
            </a:r>
            <a:r>
              <a:rPr lang="es-PE" sz="1800" b="1" dirty="0">
                <a:solidFill>
                  <a:srgbClr val="FF0000"/>
                </a:solidFill>
                <a:effectLst/>
                <a:latin typeface="Century Gothic" panose="020B0502020202020204" pitchFamily="34" charset="0"/>
                <a:ea typeface="Times New Roman" panose="02020603050405020304" pitchFamily="18" charset="0"/>
              </a:rPr>
              <a:t>Tratamiento</a:t>
            </a:r>
            <a:r>
              <a:rPr lang="es-PE" sz="1800" dirty="0">
                <a:effectLst/>
                <a:latin typeface="Century Gothic" panose="020B0502020202020204" pitchFamily="34" charset="0"/>
                <a:ea typeface="Times New Roman" panose="02020603050405020304" pitchFamily="18" charset="0"/>
              </a:rPr>
              <a:t>" tuvo un valor p de 0.9816, lo que significa que no hay evidencia para rechazar la homogeneidad de varianzas entre los tratamientos. </a:t>
            </a:r>
          </a:p>
          <a:p>
            <a:pPr algn="just"/>
            <a:endParaRPr lang="es-PE" dirty="0">
              <a:latin typeface="Century Gothic" panose="020B0502020202020204" pitchFamily="34" charset="0"/>
              <a:ea typeface="Times New Roman" panose="02020603050405020304" pitchFamily="18" charset="0"/>
            </a:endParaRPr>
          </a:p>
          <a:p>
            <a:pPr algn="just"/>
            <a:r>
              <a:rPr lang="es-PE" sz="1800" dirty="0">
                <a:effectLst/>
                <a:latin typeface="Century Gothic" panose="020B0502020202020204" pitchFamily="34" charset="0"/>
                <a:ea typeface="Times New Roman" panose="02020603050405020304" pitchFamily="18" charset="0"/>
              </a:rPr>
              <a:t>Por tanto, los residuos son normales, pero existe una diferencia significativa en las varianzas entre los niveles de la "Variable", mientras que las varianzas entre los tratamientos son homogéneas.</a:t>
            </a:r>
          </a:p>
        </p:txBody>
      </p:sp>
      <p:pic>
        <p:nvPicPr>
          <p:cNvPr id="9" name="Imagen 8">
            <a:extLst>
              <a:ext uri="{FF2B5EF4-FFF2-40B4-BE49-F238E27FC236}">
                <a16:creationId xmlns:a16="http://schemas.microsoft.com/office/drawing/2014/main" id="{8D0732CE-B126-9D16-8DC0-7D4F70FF055E}"/>
              </a:ext>
            </a:extLst>
          </p:cNvPr>
          <p:cNvPicPr>
            <a:picLocks noChangeAspect="1"/>
          </p:cNvPicPr>
          <p:nvPr/>
        </p:nvPicPr>
        <p:blipFill>
          <a:blip r:embed="rId3"/>
          <a:stretch>
            <a:fillRect/>
          </a:stretch>
        </p:blipFill>
        <p:spPr>
          <a:xfrm>
            <a:off x="6473258" y="2140087"/>
            <a:ext cx="4914900" cy="400050"/>
          </a:xfrm>
          <a:prstGeom prst="rect">
            <a:avLst/>
          </a:prstGeom>
        </p:spPr>
      </p:pic>
      <p:cxnSp>
        <p:nvCxnSpPr>
          <p:cNvPr id="10" name="Straight Connector 9">
            <a:extLst>
              <a:ext uri="{FF2B5EF4-FFF2-40B4-BE49-F238E27FC236}">
                <a16:creationId xmlns:a16="http://schemas.microsoft.com/office/drawing/2014/main" id="{858CCFD1-B10B-7982-7CEE-60182BF7B0D3}"/>
              </a:ext>
            </a:extLst>
          </p:cNvPr>
          <p:cNvCxnSpPr/>
          <p:nvPr/>
        </p:nvCxnSpPr>
        <p:spPr>
          <a:xfrm>
            <a:off x="5915858" y="984248"/>
            <a:ext cx="0" cy="51717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CFA5E4-FA53-25D5-9093-A884ACB18719}"/>
              </a:ext>
            </a:extLst>
          </p:cNvPr>
          <p:cNvSpPr txBox="1"/>
          <p:nvPr/>
        </p:nvSpPr>
        <p:spPr>
          <a:xfrm>
            <a:off x="617408" y="919066"/>
            <a:ext cx="5018148" cy="369332"/>
          </a:xfrm>
          <a:prstGeom prst="rect">
            <a:avLst/>
          </a:prstGeom>
          <a:noFill/>
        </p:spPr>
        <p:txBody>
          <a:bodyPr wrap="square">
            <a:spAutoFit/>
          </a:bodyPr>
          <a:lstStyle/>
          <a:p>
            <a:r>
              <a:rPr lang="es-PE" sz="1800" b="1" dirty="0">
                <a:effectLst/>
                <a:latin typeface="Century Gothic" panose="020B0502020202020204" pitchFamily="34" charset="0"/>
                <a:ea typeface="Times New Roman" panose="02020603050405020304" pitchFamily="18" charset="0"/>
              </a:rPr>
              <a:t>Homogeneidad de varianzas:</a:t>
            </a:r>
            <a:endParaRPr lang="en-US" b="1" dirty="0"/>
          </a:p>
        </p:txBody>
      </p:sp>
    </p:spTree>
    <p:extLst>
      <p:ext uri="{BB962C8B-B14F-4D97-AF65-F5344CB8AC3E}">
        <p14:creationId xmlns:p14="http://schemas.microsoft.com/office/powerpoint/2010/main" val="22734533"/>
      </p:ext>
    </p:extLst>
  </p:cSld>
  <p:clrMapOvr>
    <a:masterClrMapping/>
  </p:clrMapOvr>
</p:sld>
</file>

<file path=ppt/theme/theme1.xml><?xml version="1.0" encoding="utf-8"?>
<a:theme xmlns:a="http://schemas.openxmlformats.org/drawingml/2006/main" name="2_Office Theme">
  <a:themeElements>
    <a:clrScheme name="Recent green">
      <a:dk1>
        <a:srgbClr val="000000"/>
      </a:dk1>
      <a:lt1>
        <a:srgbClr val="FFFFFF"/>
      </a:lt1>
      <a:dk2>
        <a:srgbClr val="44546A"/>
      </a:dk2>
      <a:lt2>
        <a:srgbClr val="E7E6E6"/>
      </a:lt2>
      <a:accent1>
        <a:srgbClr val="4CAF50"/>
      </a:accent1>
      <a:accent2>
        <a:srgbClr val="43A047"/>
      </a:accent2>
      <a:accent3>
        <a:srgbClr val="388E3C"/>
      </a:accent3>
      <a:accent4>
        <a:srgbClr val="44BF55"/>
      </a:accent4>
      <a:accent5>
        <a:srgbClr val="118715"/>
      </a:accent5>
      <a:accent6>
        <a:srgbClr val="14481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1291</Words>
  <Application>Microsoft Office PowerPoint</Application>
  <PresentationFormat>Widescreen</PresentationFormat>
  <Paragraphs>268</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Times New Roman</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Jhonsy Omar Silva López</dc:creator>
  <cp:lastModifiedBy>Jhonsy Omar Silva López</cp:lastModifiedBy>
  <cp:revision>36</cp:revision>
  <dcterms:created xsi:type="dcterms:W3CDTF">2024-09-03T15:33:41Z</dcterms:created>
  <dcterms:modified xsi:type="dcterms:W3CDTF">2024-10-01T06:25:34Z</dcterms:modified>
</cp:coreProperties>
</file>